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82" r:id="rId6"/>
    <p:sldId id="283" r:id="rId7"/>
    <p:sldId id="285" r:id="rId8"/>
    <p:sldId id="286" r:id="rId9"/>
    <p:sldId id="284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1C718B"/>
    <a:srgbClr val="1C2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DC5C7F-1592-4476-BA95-69DE413FFD3A}" vWet="4" dt="2022-01-11T15:02:29.950"/>
    <p1510:client id="{42128BD0-C51B-4A17-B1DA-319CE112CE63}" v="385" dt="2022-01-12T10:22:52.271"/>
    <p1510:client id="{ADDEB202-3E73-44AA-9830-1D4A3BCFD580}" vWet="16" dt="2022-01-12T10:14:59.2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Barker" userId="33279850-ff35-436c-a5dd-2ea9b0a41fbc" providerId="ADAL" clId="{42128BD0-C51B-4A17-B1DA-319CE112CE63}"/>
    <pc:docChg chg="undo custSel addSld delSld modSld">
      <pc:chgData name="Catherine Barker" userId="33279850-ff35-436c-a5dd-2ea9b0a41fbc" providerId="ADAL" clId="{42128BD0-C51B-4A17-B1DA-319CE112CE63}" dt="2022-01-12T10:22:52.271" v="4179" actId="6549"/>
      <pc:docMkLst>
        <pc:docMk/>
      </pc:docMkLst>
      <pc:sldChg chg="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3899984883" sldId="272"/>
        </pc:sldMkLst>
      </pc:sldChg>
      <pc:sldChg chg="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819429281" sldId="274"/>
        </pc:sldMkLst>
      </pc:sldChg>
      <pc:sldChg chg="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1105549405" sldId="275"/>
        </pc:sldMkLst>
      </pc:sldChg>
      <pc:sldChg chg="modSp mod">
        <pc:chgData name="Catherine Barker" userId="33279850-ff35-436c-a5dd-2ea9b0a41fbc" providerId="ADAL" clId="{42128BD0-C51B-4A17-B1DA-319CE112CE63}" dt="2022-01-11T10:55:34.053" v="521" actId="6549"/>
        <pc:sldMkLst>
          <pc:docMk/>
          <pc:sldMk cId="4064105993" sldId="276"/>
        </pc:sldMkLst>
        <pc:spChg chg="mod">
          <ac:chgData name="Catherine Barker" userId="33279850-ff35-436c-a5dd-2ea9b0a41fbc" providerId="ADAL" clId="{42128BD0-C51B-4A17-B1DA-319CE112CE63}" dt="2022-01-11T10:55:34.053" v="521" actId="6549"/>
          <ac:spMkLst>
            <pc:docMk/>
            <pc:sldMk cId="4064105993" sldId="276"/>
            <ac:spMk id="8" creationId="{007550B3-92B6-4A1E-BBA3-4E2B0C5A61B2}"/>
          </ac:spMkLst>
        </pc:spChg>
        <pc:spChg chg="mod">
          <ac:chgData name="Catherine Barker" userId="33279850-ff35-436c-a5dd-2ea9b0a41fbc" providerId="ADAL" clId="{42128BD0-C51B-4A17-B1DA-319CE112CE63}" dt="2022-01-10T15:50:24.677" v="16" actId="20577"/>
          <ac:spMkLst>
            <pc:docMk/>
            <pc:sldMk cId="4064105993" sldId="276"/>
            <ac:spMk id="11" creationId="{A08C3498-4528-400E-9D5D-C85379E150F9}"/>
          </ac:spMkLst>
        </pc:spChg>
      </pc:sldChg>
      <pc:sldChg chg="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1520123699" sldId="277"/>
        </pc:sldMkLst>
      </pc:sldChg>
      <pc:sldChg chg="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602216957" sldId="278"/>
        </pc:sldMkLst>
      </pc:sldChg>
      <pc:sldChg chg="new 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1705949802" sldId="279"/>
        </pc:sldMkLst>
      </pc:sldChg>
      <pc:sldChg chg="new del">
        <pc:chgData name="Catherine Barker" userId="33279850-ff35-436c-a5dd-2ea9b0a41fbc" providerId="ADAL" clId="{42128BD0-C51B-4A17-B1DA-319CE112CE63}" dt="2022-01-11T10:22:46.962" v="490" actId="47"/>
        <pc:sldMkLst>
          <pc:docMk/>
          <pc:sldMk cId="10737899" sldId="280"/>
        </pc:sldMkLst>
      </pc:sldChg>
      <pc:sldChg chg="addSp modSp new del mod">
        <pc:chgData name="Catherine Barker" userId="33279850-ff35-436c-a5dd-2ea9b0a41fbc" providerId="ADAL" clId="{42128BD0-C51B-4A17-B1DA-319CE112CE63}" dt="2022-01-11T13:53:12.783" v="2390" actId="2696"/>
        <pc:sldMkLst>
          <pc:docMk/>
          <pc:sldMk cId="989755339" sldId="280"/>
        </pc:sldMkLst>
        <pc:spChg chg="mod">
          <ac:chgData name="Catherine Barker" userId="33279850-ff35-436c-a5dd-2ea9b0a41fbc" providerId="ADAL" clId="{42128BD0-C51B-4A17-B1DA-319CE112CE63}" dt="2022-01-11T11:57:28.417" v="629" actId="313"/>
          <ac:spMkLst>
            <pc:docMk/>
            <pc:sldMk cId="989755339" sldId="280"/>
            <ac:spMk id="2" creationId="{75C0D91E-35F1-4D5A-8991-2D7CAE07D8A3}"/>
          </ac:spMkLst>
        </pc:spChg>
        <pc:spChg chg="add mod">
          <ac:chgData name="Catherine Barker" userId="33279850-ff35-436c-a5dd-2ea9b0a41fbc" providerId="ADAL" clId="{42128BD0-C51B-4A17-B1DA-319CE112CE63}" dt="2022-01-11T12:03:19.206" v="777" actId="1076"/>
          <ac:spMkLst>
            <pc:docMk/>
            <pc:sldMk cId="989755339" sldId="280"/>
            <ac:spMk id="3" creationId="{3DABA345-5425-423E-AFB8-B104B416FE5C}"/>
          </ac:spMkLst>
        </pc:spChg>
        <pc:spChg chg="add mod">
          <ac:chgData name="Catherine Barker" userId="33279850-ff35-436c-a5dd-2ea9b0a41fbc" providerId="ADAL" clId="{42128BD0-C51B-4A17-B1DA-319CE112CE63}" dt="2022-01-11T13:06:57.952" v="780" actId="113"/>
          <ac:spMkLst>
            <pc:docMk/>
            <pc:sldMk cId="989755339" sldId="280"/>
            <ac:spMk id="4" creationId="{A94BBAEB-5846-4457-AAAF-9B21DE46C6D9}"/>
          </ac:spMkLst>
        </pc:spChg>
        <pc:spChg chg="add mod">
          <ac:chgData name="Catherine Barker" userId="33279850-ff35-436c-a5dd-2ea9b0a41fbc" providerId="ADAL" clId="{42128BD0-C51B-4A17-B1DA-319CE112CE63}" dt="2022-01-11T13:07:57.077" v="841" actId="20577"/>
          <ac:spMkLst>
            <pc:docMk/>
            <pc:sldMk cId="989755339" sldId="280"/>
            <ac:spMk id="5" creationId="{0070C453-D393-4A72-8128-800A69513909}"/>
          </ac:spMkLst>
        </pc:spChg>
      </pc:sldChg>
      <pc:sldChg chg="add 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2811666723" sldId="280"/>
        </pc:sldMkLst>
      </pc:sldChg>
      <pc:sldChg chg="new del">
        <pc:chgData name="Catherine Barker" userId="33279850-ff35-436c-a5dd-2ea9b0a41fbc" providerId="ADAL" clId="{42128BD0-C51B-4A17-B1DA-319CE112CE63}" dt="2022-01-11T14:19:09.807" v="3680" actId="47"/>
        <pc:sldMkLst>
          <pc:docMk/>
          <pc:sldMk cId="120013913" sldId="281"/>
        </pc:sldMkLst>
      </pc:sldChg>
      <pc:sldChg chg="modSp new del mod">
        <pc:chgData name="Catherine Barker" userId="33279850-ff35-436c-a5dd-2ea9b0a41fbc" providerId="ADAL" clId="{42128BD0-C51B-4A17-B1DA-319CE112CE63}" dt="2022-01-11T10:22:47.985" v="491" actId="47"/>
        <pc:sldMkLst>
          <pc:docMk/>
          <pc:sldMk cId="2480984924" sldId="281"/>
        </pc:sldMkLst>
        <pc:spChg chg="mod">
          <ac:chgData name="Catherine Barker" userId="33279850-ff35-436c-a5dd-2ea9b0a41fbc" providerId="ADAL" clId="{42128BD0-C51B-4A17-B1DA-319CE112CE63}" dt="2022-01-11T08:51:42.052" v="101" actId="20577"/>
          <ac:spMkLst>
            <pc:docMk/>
            <pc:sldMk cId="2480984924" sldId="281"/>
            <ac:spMk id="2" creationId="{554F4F3F-E90F-4F8D-AD39-FE879C379AB6}"/>
          </ac:spMkLst>
        </pc:spChg>
        <pc:spChg chg="mod">
          <ac:chgData name="Catherine Barker" userId="33279850-ff35-436c-a5dd-2ea9b0a41fbc" providerId="ADAL" clId="{42128BD0-C51B-4A17-B1DA-319CE112CE63}" dt="2022-01-11T08:55:07.423" v="146" actId="6549"/>
          <ac:spMkLst>
            <pc:docMk/>
            <pc:sldMk cId="2480984924" sldId="281"/>
            <ac:spMk id="3" creationId="{C8FDA416-DA3C-4E7E-AAAC-38F63CE5B0D0}"/>
          </ac:spMkLst>
        </pc:spChg>
      </pc:sldChg>
      <pc:sldChg chg="addSp delSp modSp new del mod">
        <pc:chgData name="Catherine Barker" userId="33279850-ff35-436c-a5dd-2ea9b0a41fbc" providerId="ADAL" clId="{42128BD0-C51B-4A17-B1DA-319CE112CE63}" dt="2022-01-11T10:55:42.902" v="522" actId="47"/>
        <pc:sldMkLst>
          <pc:docMk/>
          <pc:sldMk cId="2302528694" sldId="282"/>
        </pc:sldMkLst>
        <pc:spChg chg="mod">
          <ac:chgData name="Catherine Barker" userId="33279850-ff35-436c-a5dd-2ea9b0a41fbc" providerId="ADAL" clId="{42128BD0-C51B-4A17-B1DA-319CE112CE63}" dt="2022-01-11T10:10:33.502" v="168" actId="20577"/>
          <ac:spMkLst>
            <pc:docMk/>
            <pc:sldMk cId="2302528694" sldId="282"/>
            <ac:spMk id="2" creationId="{06CEE86A-BFB8-4DC1-BC9F-22E8735771A9}"/>
          </ac:spMkLst>
        </pc:spChg>
        <pc:spChg chg="del">
          <ac:chgData name="Catherine Barker" userId="33279850-ff35-436c-a5dd-2ea9b0a41fbc" providerId="ADAL" clId="{42128BD0-C51B-4A17-B1DA-319CE112CE63}" dt="2022-01-11T10:08:00.340" v="148" actId="3680"/>
          <ac:spMkLst>
            <pc:docMk/>
            <pc:sldMk cId="2302528694" sldId="282"/>
            <ac:spMk id="3" creationId="{831ED0BC-9513-4CA6-B23D-7C7846B00940}"/>
          </ac:spMkLst>
        </pc:spChg>
        <pc:graphicFrameChg chg="add mod ord modGraphic">
          <ac:chgData name="Catherine Barker" userId="33279850-ff35-436c-a5dd-2ea9b0a41fbc" providerId="ADAL" clId="{42128BD0-C51B-4A17-B1DA-319CE112CE63}" dt="2022-01-11T10:24:52.652" v="493" actId="14100"/>
          <ac:graphicFrameMkLst>
            <pc:docMk/>
            <pc:sldMk cId="2302528694" sldId="282"/>
            <ac:graphicFrameMk id="4" creationId="{66BA51C8-8DAC-43B8-914A-62E7EE955A8D}"/>
          </ac:graphicFrameMkLst>
        </pc:graphicFrameChg>
      </pc:sldChg>
      <pc:sldChg chg="addSp delSp modSp new mod">
        <pc:chgData name="Catherine Barker" userId="33279850-ff35-436c-a5dd-2ea9b0a41fbc" providerId="ADAL" clId="{42128BD0-C51B-4A17-B1DA-319CE112CE63}" dt="2022-01-11T15:10:16.293" v="3749" actId="164"/>
        <pc:sldMkLst>
          <pc:docMk/>
          <pc:sldMk cId="2610219503" sldId="282"/>
        </pc:sldMkLst>
        <pc:spChg chg="mod">
          <ac:chgData name="Catherine Barker" userId="33279850-ff35-436c-a5dd-2ea9b0a41fbc" providerId="ADAL" clId="{42128BD0-C51B-4A17-B1DA-319CE112CE63}" dt="2022-01-11T13:37:11.725" v="1576" actId="20577"/>
          <ac:spMkLst>
            <pc:docMk/>
            <pc:sldMk cId="2610219503" sldId="282"/>
            <ac:spMk id="2" creationId="{B344EE4D-6234-4FFB-89AA-D6CFA56E5CF5}"/>
          </ac:spMkLst>
        </pc:spChg>
        <pc:spChg chg="add mod">
          <ac:chgData name="Catherine Barker" userId="33279850-ff35-436c-a5dd-2ea9b0a41fbc" providerId="ADAL" clId="{42128BD0-C51B-4A17-B1DA-319CE112CE63}" dt="2022-01-11T13:39:15.114" v="1632" actId="552"/>
          <ac:spMkLst>
            <pc:docMk/>
            <pc:sldMk cId="2610219503" sldId="282"/>
            <ac:spMk id="3" creationId="{3D5F6549-84E5-4D15-BF52-05F315396B8B}"/>
          </ac:spMkLst>
        </pc:spChg>
        <pc:spChg chg="add mod">
          <ac:chgData name="Catherine Barker" userId="33279850-ff35-436c-a5dd-2ea9b0a41fbc" providerId="ADAL" clId="{42128BD0-C51B-4A17-B1DA-319CE112CE63}" dt="2022-01-11T13:38:59.912" v="1631" actId="12788"/>
          <ac:spMkLst>
            <pc:docMk/>
            <pc:sldMk cId="2610219503" sldId="282"/>
            <ac:spMk id="4" creationId="{9A438DAA-3A3D-4F39-A8C8-85ADE88EFBFE}"/>
          </ac:spMkLst>
        </pc:spChg>
        <pc:spChg chg="add mod">
          <ac:chgData name="Catherine Barker" userId="33279850-ff35-436c-a5dd-2ea9b0a41fbc" providerId="ADAL" clId="{42128BD0-C51B-4A17-B1DA-319CE112CE63}" dt="2022-01-11T13:39:24.776" v="1633" actId="553"/>
          <ac:spMkLst>
            <pc:docMk/>
            <pc:sldMk cId="2610219503" sldId="282"/>
            <ac:spMk id="5" creationId="{B8E03915-5AA2-4C50-B50F-FE5D3739DD01}"/>
          </ac:spMkLst>
        </pc:spChg>
        <pc:spChg chg="add del mod">
          <ac:chgData name="Catherine Barker" userId="33279850-ff35-436c-a5dd-2ea9b0a41fbc" providerId="ADAL" clId="{42128BD0-C51B-4A17-B1DA-319CE112CE63}" dt="2022-01-11T13:13:06.135" v="947" actId="478"/>
          <ac:spMkLst>
            <pc:docMk/>
            <pc:sldMk cId="2610219503" sldId="282"/>
            <ac:spMk id="6" creationId="{560D1E3F-35C2-48B6-A761-48DD15B9BFFB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7" creationId="{806C081F-9884-4304-A326-1CB5AB25A589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8" creationId="{4713E7DA-1E87-44BB-9EC1-998173102449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9" creationId="{342595B1-341C-414B-9881-74A0BDF39750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0" creationId="{E5C4DFE3-BF72-4155-9FEF-4B10797CD4F1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1" creationId="{C246ED46-E6E4-469B-A27E-0DA30ED8E05D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2" creationId="{C04EB5AB-2EF5-4AB3-AB27-A75A4CDEAE08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3" creationId="{B25B81F0-994E-45CC-B70D-5EF22649FFB4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4" creationId="{AC3DD4FB-3157-46F8-8525-FF72EE3EC68B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5" creationId="{9FA42E2C-4080-4489-A7DD-7177069D14C2}"/>
          </ac:spMkLst>
        </pc:spChg>
        <pc:spChg chg="add mod">
          <ac:chgData name="Catherine Barker" userId="33279850-ff35-436c-a5dd-2ea9b0a41fbc" providerId="ADAL" clId="{42128BD0-C51B-4A17-B1DA-319CE112CE63}" dt="2022-01-11T15:10:16.293" v="3749" actId="164"/>
          <ac:spMkLst>
            <pc:docMk/>
            <pc:sldMk cId="2610219503" sldId="282"/>
            <ac:spMk id="16" creationId="{6D9110F4-82A1-4882-8B23-58D63331C1FC}"/>
          </ac:spMkLst>
        </pc:spChg>
        <pc:spChg chg="add mod ord">
          <ac:chgData name="Catherine Barker" userId="33279850-ff35-436c-a5dd-2ea9b0a41fbc" providerId="ADAL" clId="{42128BD0-C51B-4A17-B1DA-319CE112CE63}" dt="2022-01-11T13:36:32.298" v="1537" actId="14100"/>
          <ac:spMkLst>
            <pc:docMk/>
            <pc:sldMk cId="2610219503" sldId="282"/>
            <ac:spMk id="17" creationId="{FDB7C9DB-D2C9-4ECF-8296-4731E650589D}"/>
          </ac:spMkLst>
        </pc:spChg>
        <pc:grpChg chg="add mod">
          <ac:chgData name="Catherine Barker" userId="33279850-ff35-436c-a5dd-2ea9b0a41fbc" providerId="ADAL" clId="{42128BD0-C51B-4A17-B1DA-319CE112CE63}" dt="2022-01-11T15:10:16.293" v="3749" actId="164"/>
          <ac:grpSpMkLst>
            <pc:docMk/>
            <pc:sldMk cId="2610219503" sldId="282"/>
            <ac:grpSpMk id="18" creationId="{1EEB3D10-4EE8-4450-83AC-248F47F26DB6}"/>
          </ac:grpSpMkLst>
        </pc:grpChg>
      </pc:sldChg>
      <pc:sldChg chg="addSp delSp modSp new mod modAnim">
        <pc:chgData name="Catherine Barker" userId="33279850-ff35-436c-a5dd-2ea9b0a41fbc" providerId="ADAL" clId="{42128BD0-C51B-4A17-B1DA-319CE112CE63}" dt="2022-01-12T10:13:11.345" v="3931" actId="21"/>
        <pc:sldMkLst>
          <pc:docMk/>
          <pc:sldMk cId="29606445" sldId="283"/>
        </pc:sldMkLst>
        <pc:spChg chg="mod">
          <ac:chgData name="Catherine Barker" userId="33279850-ff35-436c-a5dd-2ea9b0a41fbc" providerId="ADAL" clId="{42128BD0-C51B-4A17-B1DA-319CE112CE63}" dt="2022-01-11T13:41:36.135" v="1729" actId="20577"/>
          <ac:spMkLst>
            <pc:docMk/>
            <pc:sldMk cId="29606445" sldId="283"/>
            <ac:spMk id="2" creationId="{E3E849C6-49C8-405A-ACE6-628F12A14E70}"/>
          </ac:spMkLst>
        </pc:spChg>
        <pc:spChg chg="add mod">
          <ac:chgData name="Catherine Barker" userId="33279850-ff35-436c-a5dd-2ea9b0a41fbc" providerId="ADAL" clId="{42128BD0-C51B-4A17-B1DA-319CE112CE63}" dt="2022-01-11T15:20:47.437" v="3756" actId="208"/>
          <ac:spMkLst>
            <pc:docMk/>
            <pc:sldMk cId="29606445" sldId="283"/>
            <ac:spMk id="3" creationId="{7FB3AFF2-CB9E-45E1-A744-7AD2190215FF}"/>
          </ac:spMkLst>
        </pc:spChg>
        <pc:spChg chg="add mod">
          <ac:chgData name="Catherine Barker" userId="33279850-ff35-436c-a5dd-2ea9b0a41fbc" providerId="ADAL" clId="{42128BD0-C51B-4A17-B1DA-319CE112CE63}" dt="2022-01-11T15:20:47.437" v="3756" actId="208"/>
          <ac:spMkLst>
            <pc:docMk/>
            <pc:sldMk cId="29606445" sldId="283"/>
            <ac:spMk id="4" creationId="{B1603BA9-75D0-49BD-8020-2C3310A194BF}"/>
          </ac:spMkLst>
        </pc:spChg>
        <pc:spChg chg="add del mod">
          <ac:chgData name="Catherine Barker" userId="33279850-ff35-436c-a5dd-2ea9b0a41fbc" providerId="ADAL" clId="{42128BD0-C51B-4A17-B1DA-319CE112CE63}" dt="2022-01-11T13:42:50.706" v="1816" actId="478"/>
          <ac:spMkLst>
            <pc:docMk/>
            <pc:sldMk cId="29606445" sldId="283"/>
            <ac:spMk id="5" creationId="{B832DA2D-2BE2-4DDC-8125-20D771A2F170}"/>
          </ac:spMkLst>
        </pc:spChg>
        <pc:spChg chg="add mod">
          <ac:chgData name="Catherine Barker" userId="33279850-ff35-436c-a5dd-2ea9b0a41fbc" providerId="ADAL" clId="{42128BD0-C51B-4A17-B1DA-319CE112CE63}" dt="2022-01-11T14:12:31.435" v="3430" actId="1038"/>
          <ac:spMkLst>
            <pc:docMk/>
            <pc:sldMk cId="29606445" sldId="283"/>
            <ac:spMk id="6" creationId="{35B55F48-818F-4B95-9594-26BDC040A352}"/>
          </ac:spMkLst>
        </pc:spChg>
        <pc:spChg chg="add mod">
          <ac:chgData name="Catherine Barker" userId="33279850-ff35-436c-a5dd-2ea9b0a41fbc" providerId="ADAL" clId="{42128BD0-C51B-4A17-B1DA-319CE112CE63}" dt="2022-01-12T10:13:11.345" v="3931" actId="21"/>
          <ac:spMkLst>
            <pc:docMk/>
            <pc:sldMk cId="29606445" sldId="283"/>
            <ac:spMk id="7" creationId="{D3A03F43-1466-453E-9436-47D93437D986}"/>
          </ac:spMkLst>
        </pc:spChg>
        <pc:spChg chg="add mod">
          <ac:chgData name="Catherine Barker" userId="33279850-ff35-436c-a5dd-2ea9b0a41fbc" providerId="ADAL" clId="{42128BD0-C51B-4A17-B1DA-319CE112CE63}" dt="2022-01-11T15:10:23.253" v="3750" actId="164"/>
          <ac:spMkLst>
            <pc:docMk/>
            <pc:sldMk cId="29606445" sldId="283"/>
            <ac:spMk id="8" creationId="{3A51E8CD-A8B7-4F21-9EF5-B07F2BD75916}"/>
          </ac:spMkLst>
        </pc:spChg>
        <pc:spChg chg="add mod">
          <ac:chgData name="Catherine Barker" userId="33279850-ff35-436c-a5dd-2ea9b0a41fbc" providerId="ADAL" clId="{42128BD0-C51B-4A17-B1DA-319CE112CE63}" dt="2022-01-11T15:10:23.253" v="3750" actId="164"/>
          <ac:spMkLst>
            <pc:docMk/>
            <pc:sldMk cId="29606445" sldId="283"/>
            <ac:spMk id="9" creationId="{EE7E8A0B-05AB-43C4-803F-317F44B90D64}"/>
          </ac:spMkLst>
        </pc:spChg>
        <pc:spChg chg="add mod">
          <ac:chgData name="Catherine Barker" userId="33279850-ff35-436c-a5dd-2ea9b0a41fbc" providerId="ADAL" clId="{42128BD0-C51B-4A17-B1DA-319CE112CE63}" dt="2022-01-11T14:12:31.435" v="3430" actId="1038"/>
          <ac:spMkLst>
            <pc:docMk/>
            <pc:sldMk cId="29606445" sldId="283"/>
            <ac:spMk id="10" creationId="{CF20C286-0627-42F4-B279-27B1CFD614C1}"/>
          </ac:spMkLst>
        </pc:spChg>
        <pc:spChg chg="add mod">
          <ac:chgData name="Catherine Barker" userId="33279850-ff35-436c-a5dd-2ea9b0a41fbc" providerId="ADAL" clId="{42128BD0-C51B-4A17-B1DA-319CE112CE63}" dt="2022-01-12T00:28:29.703" v="3923" actId="14100"/>
          <ac:spMkLst>
            <pc:docMk/>
            <pc:sldMk cId="29606445" sldId="283"/>
            <ac:spMk id="11" creationId="{2E2DB065-686F-4C96-98C0-296960ADD9C3}"/>
          </ac:spMkLst>
        </pc:spChg>
        <pc:spChg chg="add mod">
          <ac:chgData name="Catherine Barker" userId="33279850-ff35-436c-a5dd-2ea9b0a41fbc" providerId="ADAL" clId="{42128BD0-C51B-4A17-B1DA-319CE112CE63}" dt="2022-01-12T00:28:16.026" v="3919" actId="6549"/>
          <ac:spMkLst>
            <pc:docMk/>
            <pc:sldMk cId="29606445" sldId="283"/>
            <ac:spMk id="12" creationId="{BE7CFD34-319E-47EA-AF9E-7D9B69A6751A}"/>
          </ac:spMkLst>
        </pc:spChg>
        <pc:spChg chg="add mod ord">
          <ac:chgData name="Catherine Barker" userId="33279850-ff35-436c-a5dd-2ea9b0a41fbc" providerId="ADAL" clId="{42128BD0-C51B-4A17-B1DA-319CE112CE63}" dt="2022-01-12T00:28:31.708" v="3924" actId="1076"/>
          <ac:spMkLst>
            <pc:docMk/>
            <pc:sldMk cId="29606445" sldId="283"/>
            <ac:spMk id="13" creationId="{5A1E4E0D-0E5C-412C-86DE-5D23B4098053}"/>
          </ac:spMkLst>
        </pc:spChg>
        <pc:spChg chg="add mod ord">
          <ac:chgData name="Catherine Barker" userId="33279850-ff35-436c-a5dd-2ea9b0a41fbc" providerId="ADAL" clId="{42128BD0-C51B-4A17-B1DA-319CE112CE63}" dt="2022-01-11T14:14:29.801" v="3449" actId="167"/>
          <ac:spMkLst>
            <pc:docMk/>
            <pc:sldMk cId="29606445" sldId="283"/>
            <ac:spMk id="14" creationId="{772E0CDF-F3A8-42CC-B78A-424766404FE5}"/>
          </ac:spMkLst>
        </pc:spChg>
        <pc:spChg chg="add mod ord">
          <ac:chgData name="Catherine Barker" userId="33279850-ff35-436c-a5dd-2ea9b0a41fbc" providerId="ADAL" clId="{42128BD0-C51B-4A17-B1DA-319CE112CE63}" dt="2022-01-11T15:10:23.253" v="3750" actId="164"/>
          <ac:spMkLst>
            <pc:docMk/>
            <pc:sldMk cId="29606445" sldId="283"/>
            <ac:spMk id="15" creationId="{E0E31CE7-00B2-496D-95C4-6CCF7F5915CD}"/>
          </ac:spMkLst>
        </pc:spChg>
        <pc:grpChg chg="add mod">
          <ac:chgData name="Catherine Barker" userId="33279850-ff35-436c-a5dd-2ea9b0a41fbc" providerId="ADAL" clId="{42128BD0-C51B-4A17-B1DA-319CE112CE63}" dt="2022-01-11T15:10:23.253" v="3750" actId="164"/>
          <ac:grpSpMkLst>
            <pc:docMk/>
            <pc:sldMk cId="29606445" sldId="283"/>
            <ac:grpSpMk id="18" creationId="{CDE2FF89-0C3E-490F-A4B8-E5DEF16F623A}"/>
          </ac:grpSpMkLst>
        </pc:grpChg>
        <pc:grpChg chg="add mod">
          <ac:chgData name="Catherine Barker" userId="33279850-ff35-436c-a5dd-2ea9b0a41fbc" providerId="ADAL" clId="{42128BD0-C51B-4A17-B1DA-319CE112CE63}" dt="2022-01-11T15:10:34.993" v="3751" actId="164"/>
          <ac:grpSpMkLst>
            <pc:docMk/>
            <pc:sldMk cId="29606445" sldId="283"/>
            <ac:grpSpMk id="19" creationId="{E7C18812-841E-4B2F-A62F-36B3019A3978}"/>
          </ac:grpSpMkLst>
        </pc:grpChg>
        <pc:picChg chg="add mod">
          <ac:chgData name="Catherine Barker" userId="33279850-ff35-436c-a5dd-2ea9b0a41fbc" providerId="ADAL" clId="{42128BD0-C51B-4A17-B1DA-319CE112CE63}" dt="2022-01-11T15:06:54.221" v="3694" actId="14100"/>
          <ac:picMkLst>
            <pc:docMk/>
            <pc:sldMk cId="29606445" sldId="283"/>
            <ac:picMk id="17" creationId="{4FCE3327-AC5B-4C86-B0E5-169148C1AF00}"/>
          </ac:picMkLst>
        </pc:picChg>
      </pc:sldChg>
      <pc:sldChg chg="addSp modSp new mod">
        <pc:chgData name="Catherine Barker" userId="33279850-ff35-436c-a5dd-2ea9b0a41fbc" providerId="ADAL" clId="{42128BD0-C51B-4A17-B1DA-319CE112CE63}" dt="2022-01-12T00:14:26.465" v="3917" actId="1038"/>
        <pc:sldMkLst>
          <pc:docMk/>
          <pc:sldMk cId="3616292266" sldId="284"/>
        </pc:sldMkLst>
        <pc:spChg chg="mod">
          <ac:chgData name="Catherine Barker" userId="33279850-ff35-436c-a5dd-2ea9b0a41fbc" providerId="ADAL" clId="{42128BD0-C51B-4A17-B1DA-319CE112CE63}" dt="2022-01-11T14:06:12.943" v="3012" actId="20577"/>
          <ac:spMkLst>
            <pc:docMk/>
            <pc:sldMk cId="3616292266" sldId="284"/>
            <ac:spMk id="2" creationId="{BAB30809-403B-485E-8D94-E97B23031A02}"/>
          </ac:spMkLst>
        </pc:spChg>
        <pc:spChg chg="add mod">
          <ac:chgData name="Catherine Barker" userId="33279850-ff35-436c-a5dd-2ea9b0a41fbc" providerId="ADAL" clId="{42128BD0-C51B-4A17-B1DA-319CE112CE63}" dt="2022-01-12T00:01:54.690" v="3874" actId="1035"/>
          <ac:spMkLst>
            <pc:docMk/>
            <pc:sldMk cId="3616292266" sldId="284"/>
            <ac:spMk id="3" creationId="{7F97E7A0-6B4B-43AF-99DA-E59FD11BCC32}"/>
          </ac:spMkLst>
        </pc:spChg>
        <pc:spChg chg="add mod">
          <ac:chgData name="Catherine Barker" userId="33279850-ff35-436c-a5dd-2ea9b0a41fbc" providerId="ADAL" clId="{42128BD0-C51B-4A17-B1DA-319CE112CE63}" dt="2022-01-12T00:01:54.690" v="3874" actId="1035"/>
          <ac:spMkLst>
            <pc:docMk/>
            <pc:sldMk cId="3616292266" sldId="284"/>
            <ac:spMk id="4" creationId="{6030EB6D-9F02-4547-AA1A-8CFA17BE6C62}"/>
          </ac:spMkLst>
        </pc:spChg>
        <pc:spChg chg="add mod">
          <ac:chgData name="Catherine Barker" userId="33279850-ff35-436c-a5dd-2ea9b0a41fbc" providerId="ADAL" clId="{42128BD0-C51B-4A17-B1DA-319CE112CE63}" dt="2022-01-12T00:01:54.690" v="3874" actId="1035"/>
          <ac:spMkLst>
            <pc:docMk/>
            <pc:sldMk cId="3616292266" sldId="284"/>
            <ac:spMk id="5" creationId="{B12F313F-FFFE-4ED9-865D-AA97B2EB11B9}"/>
          </ac:spMkLst>
        </pc:spChg>
        <pc:spChg chg="add mod">
          <ac:chgData name="Catherine Barker" userId="33279850-ff35-436c-a5dd-2ea9b0a41fbc" providerId="ADAL" clId="{42128BD0-C51B-4A17-B1DA-319CE112CE63}" dt="2022-01-12T00:14:26.465" v="3917" actId="1038"/>
          <ac:spMkLst>
            <pc:docMk/>
            <pc:sldMk cId="3616292266" sldId="284"/>
            <ac:spMk id="6" creationId="{991E6413-3F04-4CD6-A68C-BE68C65EDA33}"/>
          </ac:spMkLst>
        </pc:spChg>
        <pc:spChg chg="add mod ord">
          <ac:chgData name="Catherine Barker" userId="33279850-ff35-436c-a5dd-2ea9b0a41fbc" providerId="ADAL" clId="{42128BD0-C51B-4A17-B1DA-319CE112CE63}" dt="2022-01-12T00:01:54.690" v="3874" actId="1035"/>
          <ac:spMkLst>
            <pc:docMk/>
            <pc:sldMk cId="3616292266" sldId="284"/>
            <ac:spMk id="7" creationId="{E9ED00A5-786F-4C01-9FB0-30265CD55756}"/>
          </ac:spMkLst>
        </pc:spChg>
        <pc:spChg chg="add mod ord">
          <ac:chgData name="Catherine Barker" userId="33279850-ff35-436c-a5dd-2ea9b0a41fbc" providerId="ADAL" clId="{42128BD0-C51B-4A17-B1DA-319CE112CE63}" dt="2022-01-12T00:01:54.690" v="3874" actId="1035"/>
          <ac:spMkLst>
            <pc:docMk/>
            <pc:sldMk cId="3616292266" sldId="284"/>
            <ac:spMk id="8" creationId="{C91AFF73-1C23-4C8A-84AE-2B0E78313B94}"/>
          </ac:spMkLst>
        </pc:spChg>
      </pc:sldChg>
      <pc:sldChg chg="addSp delSp modSp add mod">
        <pc:chgData name="Catherine Barker" userId="33279850-ff35-436c-a5dd-2ea9b0a41fbc" providerId="ADAL" clId="{42128BD0-C51B-4A17-B1DA-319CE112CE63}" dt="2022-01-12T10:16:49.315" v="4156" actId="1035"/>
        <pc:sldMkLst>
          <pc:docMk/>
          <pc:sldMk cId="3731160562" sldId="285"/>
        </pc:sldMkLst>
        <pc:spChg chg="mod">
          <ac:chgData name="Catherine Barker" userId="33279850-ff35-436c-a5dd-2ea9b0a41fbc" providerId="ADAL" clId="{42128BD0-C51B-4A17-B1DA-319CE112CE63}" dt="2022-01-11T13:47:07.435" v="2075" actId="20577"/>
          <ac:spMkLst>
            <pc:docMk/>
            <pc:sldMk cId="3731160562" sldId="285"/>
            <ac:spMk id="2" creationId="{E3E849C6-49C8-405A-ACE6-628F12A14E70}"/>
          </ac:spMkLst>
        </pc:spChg>
        <pc:spChg chg="mod">
          <ac:chgData name="Catherine Barker" userId="33279850-ff35-436c-a5dd-2ea9b0a41fbc" providerId="ADAL" clId="{42128BD0-C51B-4A17-B1DA-319CE112CE63}" dt="2022-01-11T15:20:55.158" v="3757" actId="208"/>
          <ac:spMkLst>
            <pc:docMk/>
            <pc:sldMk cId="3731160562" sldId="285"/>
            <ac:spMk id="3" creationId="{7FB3AFF2-CB9E-45E1-A744-7AD2190215FF}"/>
          </ac:spMkLst>
        </pc:spChg>
        <pc:spChg chg="mod">
          <ac:chgData name="Catherine Barker" userId="33279850-ff35-436c-a5dd-2ea9b0a41fbc" providerId="ADAL" clId="{42128BD0-C51B-4A17-B1DA-319CE112CE63}" dt="2022-01-11T15:20:55.158" v="3757" actId="208"/>
          <ac:spMkLst>
            <pc:docMk/>
            <pc:sldMk cId="3731160562" sldId="285"/>
            <ac:spMk id="4" creationId="{B1603BA9-75D0-49BD-8020-2C3310A194BF}"/>
          </ac:spMkLst>
        </pc:spChg>
        <pc:spChg chg="del">
          <ac:chgData name="Catherine Barker" userId="33279850-ff35-436c-a5dd-2ea9b0a41fbc" providerId="ADAL" clId="{42128BD0-C51B-4A17-B1DA-319CE112CE63}" dt="2022-01-11T13:50:21.688" v="2187" actId="478"/>
          <ac:spMkLst>
            <pc:docMk/>
            <pc:sldMk cId="3731160562" sldId="285"/>
            <ac:spMk id="6" creationId="{35B55F48-818F-4B95-9594-26BDC040A352}"/>
          </ac:spMkLst>
        </pc:spChg>
        <pc:spChg chg="del">
          <ac:chgData name="Catherine Barker" userId="33279850-ff35-436c-a5dd-2ea9b0a41fbc" providerId="ADAL" clId="{42128BD0-C51B-4A17-B1DA-319CE112CE63}" dt="2022-01-11T13:50:19.784" v="2186" actId="478"/>
          <ac:spMkLst>
            <pc:docMk/>
            <pc:sldMk cId="3731160562" sldId="285"/>
            <ac:spMk id="7" creationId="{D3A03F43-1466-453E-9436-47D93437D986}"/>
          </ac:spMkLst>
        </pc:spChg>
        <pc:spChg chg="mod">
          <ac:chgData name="Catherine Barker" userId="33279850-ff35-436c-a5dd-2ea9b0a41fbc" providerId="ADAL" clId="{42128BD0-C51B-4A17-B1DA-319CE112CE63}" dt="2022-01-12T10:16:49.315" v="4156" actId="1035"/>
          <ac:spMkLst>
            <pc:docMk/>
            <pc:sldMk cId="3731160562" sldId="285"/>
            <ac:spMk id="8" creationId="{3A51E8CD-A8B7-4F21-9EF5-B07F2BD75916}"/>
          </ac:spMkLst>
        </pc:spChg>
        <pc:spChg chg="mod">
          <ac:chgData name="Catherine Barker" userId="33279850-ff35-436c-a5dd-2ea9b0a41fbc" providerId="ADAL" clId="{42128BD0-C51B-4A17-B1DA-319CE112CE63}" dt="2022-01-11T14:13:13.884" v="3433" actId="113"/>
          <ac:spMkLst>
            <pc:docMk/>
            <pc:sldMk cId="3731160562" sldId="285"/>
            <ac:spMk id="9" creationId="{EE7E8A0B-05AB-43C4-803F-317F44B90D64}"/>
          </ac:spMkLst>
        </pc:spChg>
        <pc:spChg chg="del mod">
          <ac:chgData name="Catherine Barker" userId="33279850-ff35-436c-a5dd-2ea9b0a41fbc" providerId="ADAL" clId="{42128BD0-C51B-4A17-B1DA-319CE112CE63}" dt="2022-01-11T13:51:21.010" v="2223" actId="478"/>
          <ac:spMkLst>
            <pc:docMk/>
            <pc:sldMk cId="3731160562" sldId="285"/>
            <ac:spMk id="10" creationId="{CF20C286-0627-42F4-B279-27B1CFD614C1}"/>
          </ac:spMkLst>
        </pc:spChg>
        <pc:spChg chg="mod">
          <ac:chgData name="Catherine Barker" userId="33279850-ff35-436c-a5dd-2ea9b0a41fbc" providerId="ADAL" clId="{42128BD0-C51B-4A17-B1DA-319CE112CE63}" dt="2022-01-12T10:16:49.315" v="4156" actId="1035"/>
          <ac:spMkLst>
            <pc:docMk/>
            <pc:sldMk cId="3731160562" sldId="285"/>
            <ac:spMk id="11" creationId="{2E2DB065-686F-4C96-98C0-296960ADD9C3}"/>
          </ac:spMkLst>
        </pc:spChg>
        <pc:spChg chg="mod">
          <ac:chgData name="Catherine Barker" userId="33279850-ff35-436c-a5dd-2ea9b0a41fbc" providerId="ADAL" clId="{42128BD0-C51B-4A17-B1DA-319CE112CE63}" dt="2022-01-11T15:09:11.544" v="3748" actId="1035"/>
          <ac:spMkLst>
            <pc:docMk/>
            <pc:sldMk cId="3731160562" sldId="285"/>
            <ac:spMk id="12" creationId="{BE7CFD34-319E-47EA-AF9E-7D9B69A6751A}"/>
          </ac:spMkLst>
        </pc:spChg>
        <pc:spChg chg="add mod">
          <ac:chgData name="Catherine Barker" userId="33279850-ff35-436c-a5dd-2ea9b0a41fbc" providerId="ADAL" clId="{42128BD0-C51B-4A17-B1DA-319CE112CE63}" dt="2022-01-11T15:09:11.544" v="3748" actId="1035"/>
          <ac:spMkLst>
            <pc:docMk/>
            <pc:sldMk cId="3731160562" sldId="285"/>
            <ac:spMk id="13" creationId="{A0CD109E-E81B-4C01-A3FB-490FF3791211}"/>
          </ac:spMkLst>
        </pc:spChg>
        <pc:spChg chg="add del mod ord">
          <ac:chgData name="Catherine Barker" userId="33279850-ff35-436c-a5dd-2ea9b0a41fbc" providerId="ADAL" clId="{42128BD0-C51B-4A17-B1DA-319CE112CE63}" dt="2022-01-11T14:15:20.720" v="3486" actId="478"/>
          <ac:spMkLst>
            <pc:docMk/>
            <pc:sldMk cId="3731160562" sldId="285"/>
            <ac:spMk id="14" creationId="{D66C85A0-E324-4EE0-A560-588FDEB66F95}"/>
          </ac:spMkLst>
        </pc:spChg>
        <pc:spChg chg="add mod ord">
          <ac:chgData name="Catherine Barker" userId="33279850-ff35-436c-a5dd-2ea9b0a41fbc" providerId="ADAL" clId="{42128BD0-C51B-4A17-B1DA-319CE112CE63}" dt="2022-01-11T15:09:01.850" v="3728" actId="14100"/>
          <ac:spMkLst>
            <pc:docMk/>
            <pc:sldMk cId="3731160562" sldId="285"/>
            <ac:spMk id="15" creationId="{AC478A0C-67E9-4447-81B1-78E3F709A20C}"/>
          </ac:spMkLst>
        </pc:spChg>
        <pc:spChg chg="add mod ord">
          <ac:chgData name="Catherine Barker" userId="33279850-ff35-436c-a5dd-2ea9b0a41fbc" providerId="ADAL" clId="{42128BD0-C51B-4A17-B1DA-319CE112CE63}" dt="2022-01-11T15:08:57.712" v="3727" actId="14100"/>
          <ac:spMkLst>
            <pc:docMk/>
            <pc:sldMk cId="3731160562" sldId="285"/>
            <ac:spMk id="16" creationId="{B12D8FA9-48FD-4DB5-89E5-EC9C1A44B041}"/>
          </ac:spMkLst>
        </pc:spChg>
        <pc:picChg chg="add mod">
          <ac:chgData name="Catherine Barker" userId="33279850-ff35-436c-a5dd-2ea9b0a41fbc" providerId="ADAL" clId="{42128BD0-C51B-4A17-B1DA-319CE112CE63}" dt="2022-01-11T15:05:03.480" v="3688" actId="14100"/>
          <ac:picMkLst>
            <pc:docMk/>
            <pc:sldMk cId="3731160562" sldId="285"/>
            <ac:picMk id="17" creationId="{5F276B77-676E-482B-955A-BBB46E7D502B}"/>
          </ac:picMkLst>
        </pc:picChg>
      </pc:sldChg>
      <pc:sldChg chg="addSp delSp modSp add mod">
        <pc:chgData name="Catherine Barker" userId="33279850-ff35-436c-a5dd-2ea9b0a41fbc" providerId="ADAL" clId="{42128BD0-C51B-4A17-B1DA-319CE112CE63}" dt="2022-01-12T10:22:52.271" v="4179" actId="6549"/>
        <pc:sldMkLst>
          <pc:docMk/>
          <pc:sldMk cId="377905869" sldId="286"/>
        </pc:sldMkLst>
        <pc:spChg chg="mod">
          <ac:chgData name="Catherine Barker" userId="33279850-ff35-436c-a5dd-2ea9b0a41fbc" providerId="ADAL" clId="{42128BD0-C51B-4A17-B1DA-319CE112CE63}" dt="2022-01-11T14:17:09.356" v="3598" actId="1076"/>
          <ac:spMkLst>
            <pc:docMk/>
            <pc:sldMk cId="377905869" sldId="286"/>
            <ac:spMk id="2" creationId="{E3E849C6-49C8-405A-ACE6-628F12A14E70}"/>
          </ac:spMkLst>
        </pc:spChg>
        <pc:spChg chg="mod">
          <ac:chgData name="Catherine Barker" userId="33279850-ff35-436c-a5dd-2ea9b0a41fbc" providerId="ADAL" clId="{42128BD0-C51B-4A17-B1DA-319CE112CE63}" dt="2022-01-11T15:21:01.133" v="3758" actId="208"/>
          <ac:spMkLst>
            <pc:docMk/>
            <pc:sldMk cId="377905869" sldId="286"/>
            <ac:spMk id="3" creationId="{7FB3AFF2-CB9E-45E1-A744-7AD2190215FF}"/>
          </ac:spMkLst>
        </pc:spChg>
        <pc:spChg chg="mod">
          <ac:chgData name="Catherine Barker" userId="33279850-ff35-436c-a5dd-2ea9b0a41fbc" providerId="ADAL" clId="{42128BD0-C51B-4A17-B1DA-319CE112CE63}" dt="2022-01-11T15:21:01.133" v="3758" actId="208"/>
          <ac:spMkLst>
            <pc:docMk/>
            <pc:sldMk cId="377905869" sldId="286"/>
            <ac:spMk id="4" creationId="{B1603BA9-75D0-49BD-8020-2C3310A194BF}"/>
          </ac:spMkLst>
        </pc:spChg>
        <pc:spChg chg="add mod">
          <ac:chgData name="Catherine Barker" userId="33279850-ff35-436c-a5dd-2ea9b0a41fbc" providerId="ADAL" clId="{42128BD0-C51B-4A17-B1DA-319CE112CE63}" dt="2022-01-12T10:13:37.398" v="3942" actId="6549"/>
          <ac:spMkLst>
            <pc:docMk/>
            <pc:sldMk cId="377905869" sldId="286"/>
            <ac:spMk id="7" creationId="{BCBA4354-9229-442F-AD1E-5E8B11EC4B3C}"/>
          </ac:spMkLst>
        </pc:spChg>
        <pc:spChg chg="mod">
          <ac:chgData name="Catherine Barker" userId="33279850-ff35-436c-a5dd-2ea9b0a41fbc" providerId="ADAL" clId="{42128BD0-C51B-4A17-B1DA-319CE112CE63}" dt="2022-01-12T10:15:52.563" v="4130" actId="552"/>
          <ac:spMkLst>
            <pc:docMk/>
            <pc:sldMk cId="377905869" sldId="286"/>
            <ac:spMk id="8" creationId="{3A51E8CD-A8B7-4F21-9EF5-B07F2BD75916}"/>
          </ac:spMkLst>
        </pc:spChg>
        <pc:spChg chg="mod">
          <ac:chgData name="Catherine Barker" userId="33279850-ff35-436c-a5dd-2ea9b0a41fbc" providerId="ADAL" clId="{42128BD0-C51B-4A17-B1DA-319CE112CE63}" dt="2022-01-11T14:17:17.315" v="3599" actId="552"/>
          <ac:spMkLst>
            <pc:docMk/>
            <pc:sldMk cId="377905869" sldId="286"/>
            <ac:spMk id="9" creationId="{EE7E8A0B-05AB-43C4-803F-317F44B90D64}"/>
          </ac:spMkLst>
        </pc:spChg>
        <pc:spChg chg="add del mod">
          <ac:chgData name="Catherine Barker" userId="33279850-ff35-436c-a5dd-2ea9b0a41fbc" providerId="ADAL" clId="{42128BD0-C51B-4A17-B1DA-319CE112CE63}" dt="2022-01-12T10:15:20.179" v="4124" actId="478"/>
          <ac:spMkLst>
            <pc:docMk/>
            <pc:sldMk cId="377905869" sldId="286"/>
            <ac:spMk id="10" creationId="{A0FD3B70-6E89-4597-BEF1-E79BAD179807}"/>
          </ac:spMkLst>
        </pc:spChg>
        <pc:spChg chg="mod">
          <ac:chgData name="Catherine Barker" userId="33279850-ff35-436c-a5dd-2ea9b0a41fbc" providerId="ADAL" clId="{42128BD0-C51B-4A17-B1DA-319CE112CE63}" dt="2022-01-12T10:22:47.587" v="4170" actId="20577"/>
          <ac:spMkLst>
            <pc:docMk/>
            <pc:sldMk cId="377905869" sldId="286"/>
            <ac:spMk id="11" creationId="{2E2DB065-686F-4C96-98C0-296960ADD9C3}"/>
          </ac:spMkLst>
        </pc:spChg>
        <pc:spChg chg="mod">
          <ac:chgData name="Catherine Barker" userId="33279850-ff35-436c-a5dd-2ea9b0a41fbc" providerId="ADAL" clId="{42128BD0-C51B-4A17-B1DA-319CE112CE63}" dt="2022-01-12T10:15:52.563" v="4130" actId="552"/>
          <ac:spMkLst>
            <pc:docMk/>
            <pc:sldMk cId="377905869" sldId="286"/>
            <ac:spMk id="12" creationId="{BE7CFD34-319E-47EA-AF9E-7D9B69A6751A}"/>
          </ac:spMkLst>
        </pc:spChg>
        <pc:spChg chg="del mod">
          <ac:chgData name="Catherine Barker" userId="33279850-ff35-436c-a5dd-2ea9b0a41fbc" providerId="ADAL" clId="{42128BD0-C51B-4A17-B1DA-319CE112CE63}" dt="2022-01-11T14:01:11.163" v="2637" actId="478"/>
          <ac:spMkLst>
            <pc:docMk/>
            <pc:sldMk cId="377905869" sldId="286"/>
            <ac:spMk id="13" creationId="{A0CD109E-E81B-4C01-A3FB-490FF3791211}"/>
          </ac:spMkLst>
        </pc:spChg>
        <pc:spChg chg="add mod">
          <ac:chgData name="Catherine Barker" userId="33279850-ff35-436c-a5dd-2ea9b0a41fbc" providerId="ADAL" clId="{42128BD0-C51B-4A17-B1DA-319CE112CE63}" dt="2022-01-12T10:22:52.271" v="4179" actId="6549"/>
          <ac:spMkLst>
            <pc:docMk/>
            <pc:sldMk cId="377905869" sldId="286"/>
            <ac:spMk id="14" creationId="{051996EA-A885-4E55-BA7B-AE5B434B912F}"/>
          </ac:spMkLst>
        </pc:spChg>
        <pc:spChg chg="add mod ord">
          <ac:chgData name="Catherine Barker" userId="33279850-ff35-436c-a5dd-2ea9b0a41fbc" providerId="ADAL" clId="{42128BD0-C51B-4A17-B1DA-319CE112CE63}" dt="2022-01-12T10:14:13.704" v="3980" actId="1037"/>
          <ac:spMkLst>
            <pc:docMk/>
            <pc:sldMk cId="377905869" sldId="286"/>
            <ac:spMk id="15" creationId="{B0D892CE-7B7A-4EF0-8536-42434B4990BA}"/>
          </ac:spMkLst>
        </pc:spChg>
        <pc:spChg chg="add mod ord">
          <ac:chgData name="Catherine Barker" userId="33279850-ff35-436c-a5dd-2ea9b0a41fbc" providerId="ADAL" clId="{42128BD0-C51B-4A17-B1DA-319CE112CE63}" dt="2022-01-12T10:13:43.577" v="3943" actId="14100"/>
          <ac:spMkLst>
            <pc:docMk/>
            <pc:sldMk cId="377905869" sldId="286"/>
            <ac:spMk id="16" creationId="{4AC9A8F7-8729-4B6C-8005-A89871A04AC9}"/>
          </ac:spMkLst>
        </pc:spChg>
        <pc:spChg chg="add mod">
          <ac:chgData name="Catherine Barker" userId="33279850-ff35-436c-a5dd-2ea9b0a41fbc" providerId="ADAL" clId="{42128BD0-C51B-4A17-B1DA-319CE112CE63}" dt="2022-01-12T10:14:22.315" v="4039" actId="1038"/>
          <ac:spMkLst>
            <pc:docMk/>
            <pc:sldMk cId="377905869" sldId="286"/>
            <ac:spMk id="17" creationId="{28606526-1C77-4D4A-9F1F-98611EB58BD5}"/>
          </ac:spMkLst>
        </pc:spChg>
        <pc:spChg chg="add mod">
          <ac:chgData name="Catherine Barker" userId="33279850-ff35-436c-a5dd-2ea9b0a41fbc" providerId="ADAL" clId="{42128BD0-C51B-4A17-B1DA-319CE112CE63}" dt="2022-01-12T10:16:07.401" v="4137" actId="1038"/>
          <ac:spMkLst>
            <pc:docMk/>
            <pc:sldMk cId="377905869" sldId="286"/>
            <ac:spMk id="18" creationId="{9F04BE4F-0D80-4BE9-ABCF-17E0BEFE70AF}"/>
          </ac:spMkLst>
        </pc:spChg>
        <pc:spChg chg="add mod">
          <ac:chgData name="Catherine Barker" userId="33279850-ff35-436c-a5dd-2ea9b0a41fbc" providerId="ADAL" clId="{42128BD0-C51B-4A17-B1DA-319CE112CE63}" dt="2022-01-12T10:16:07.401" v="4137" actId="1038"/>
          <ac:spMkLst>
            <pc:docMk/>
            <pc:sldMk cId="377905869" sldId="286"/>
            <ac:spMk id="19" creationId="{B281390D-9E95-424B-8130-638EA76786CE}"/>
          </ac:spMkLst>
        </pc:spChg>
        <pc:spChg chg="add del mod">
          <ac:chgData name="Catherine Barker" userId="33279850-ff35-436c-a5dd-2ea9b0a41fbc" providerId="ADAL" clId="{42128BD0-C51B-4A17-B1DA-319CE112CE63}" dt="2022-01-12T10:14:31.508" v="4041"/>
          <ac:spMkLst>
            <pc:docMk/>
            <pc:sldMk cId="377905869" sldId="286"/>
            <ac:spMk id="20" creationId="{ABB81071-BB76-4A39-BC97-D329115C4DA8}"/>
          </ac:spMkLst>
        </pc:spChg>
        <pc:spChg chg="add del mod">
          <ac:chgData name="Catherine Barker" userId="33279850-ff35-436c-a5dd-2ea9b0a41fbc" providerId="ADAL" clId="{42128BD0-C51B-4A17-B1DA-319CE112CE63}" dt="2022-01-12T10:14:31.508" v="4041"/>
          <ac:spMkLst>
            <pc:docMk/>
            <pc:sldMk cId="377905869" sldId="286"/>
            <ac:spMk id="21" creationId="{90BA3155-8C4F-4500-B5F2-FB20366DA45A}"/>
          </ac:spMkLst>
        </pc:spChg>
        <pc:spChg chg="add del mod">
          <ac:chgData name="Catherine Barker" userId="33279850-ff35-436c-a5dd-2ea9b0a41fbc" providerId="ADAL" clId="{42128BD0-C51B-4A17-B1DA-319CE112CE63}" dt="2022-01-12T10:14:31.508" v="4041"/>
          <ac:spMkLst>
            <pc:docMk/>
            <pc:sldMk cId="377905869" sldId="286"/>
            <ac:spMk id="22" creationId="{2C8E9096-38DF-4640-8BA9-D72A7AE57BEF}"/>
          </ac:spMkLst>
        </pc:spChg>
        <pc:picChg chg="add mod">
          <ac:chgData name="Catherine Barker" userId="33279850-ff35-436c-a5dd-2ea9b0a41fbc" providerId="ADAL" clId="{42128BD0-C51B-4A17-B1DA-319CE112CE63}" dt="2022-01-11T15:00:43.611" v="3684" actId="14100"/>
          <ac:picMkLst>
            <pc:docMk/>
            <pc:sldMk cId="377905869" sldId="286"/>
            <ac:picMk id="6" creationId="{15898E5A-6127-407E-90B8-7EA295C01D6A}"/>
          </ac:picMkLst>
        </pc:picChg>
      </pc:sldChg>
      <pc:sldChg chg="modSp new del mod">
        <pc:chgData name="Catherine Barker" userId="33279850-ff35-436c-a5dd-2ea9b0a41fbc" providerId="ADAL" clId="{42128BD0-C51B-4A17-B1DA-319CE112CE63}" dt="2022-01-11T14:19:09.807" v="3680" actId="47"/>
        <pc:sldMkLst>
          <pc:docMk/>
          <pc:sldMk cId="1859203132" sldId="287"/>
        </pc:sldMkLst>
        <pc:spChg chg="mod">
          <ac:chgData name="Catherine Barker" userId="33279850-ff35-436c-a5dd-2ea9b0a41fbc" providerId="ADAL" clId="{42128BD0-C51B-4A17-B1DA-319CE112CE63}" dt="2022-01-11T13:53:28.977" v="2395" actId="20577"/>
          <ac:spMkLst>
            <pc:docMk/>
            <pc:sldMk cId="1859203132" sldId="287"/>
            <ac:spMk id="2" creationId="{AC3877DC-9075-4626-9346-D5B28958DC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5F2C-DFAF-4119-AB26-4A20E7668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96936"/>
            <a:ext cx="9144000" cy="1006475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FEBD0-58B8-4553-9E82-EB8355849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7268"/>
            <a:ext cx="9144000" cy="5084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7B5FA-0B76-4692-8799-DBBC27933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D2329-F0DE-4D03-B26A-6278718A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05441-EA8E-4F02-BB07-4D8B6A98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FE1B011-5DDB-40CC-BAF4-E51EE0E2A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77" y="1003729"/>
            <a:ext cx="4568846" cy="22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4E08D-2B8B-4CC6-AFE4-0714AFBE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17FB5-10E6-4F2E-BB54-DCF86CB94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CFD9B-352F-4448-A221-D5D1EA0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AE6DB-4B23-48B8-91A1-040932CB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7C118-D658-46CD-9EDC-3D031912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63D0F-351D-459E-B21A-48A86185A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1C9C4-F153-4B0E-8C3F-C2246F225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79A59-8FAC-4184-AA75-C35D53A8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4BB3C-E629-4401-8AD2-A6112364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2C43-C3E5-49BE-B5B3-8699FDF5E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BF15-5677-426F-9D93-D5CF40CD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1EE0-5094-4FD1-B40A-264E635B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CFE9A-7CF5-421F-908A-0A0AA90B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54CC0-FCF4-42C2-BA3D-A9C80CB9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EE9EC-54AC-42FF-8662-A0A4E8A5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D86BDAC-F3BB-4745-92CB-F2D447C5E1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F913D7D4-3BAB-409A-B76A-F37E175C7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2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437CE-D560-4890-A1B1-DE11C4F8F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9F634-BAC6-4D7C-AEFC-A19FBCFF1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E702E-5D55-4DFC-8196-0505029F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8C22-D3C1-4AAC-9D4E-51AB7F0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FC77E-BB6A-4159-84F9-3848AA5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50FFE86-A96A-4455-9875-A0187CAA9C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4D61-D538-4499-B075-FE9EC601C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C6D3-DA84-43AB-8B07-A9DD36A06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EE05-12F1-46B0-98C1-BC869E8B9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A519-DB2B-483F-8FCD-CBEEE708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52F16-9159-4DE4-8CAA-1E78C27E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DF9EC-14DF-4D22-8D8E-195E86A0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408D5B0-070F-4CFE-A857-E5F840B19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69404DF0-B2DE-47DE-A528-FDB47D66AF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8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B9C7-AF33-4060-9DF9-034BE0BC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AC62-3489-4E73-A6FC-23CCAF9D4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86A1-8B8A-42C8-9A91-15D380306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3DFE4-5FB8-43A1-905E-6C865A60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491421-B2A1-47B8-A3DF-AC26D083B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B50FD-639C-45E6-900E-BD635ABB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F297B-3635-4EBD-92DE-E8E2D66B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E73C91-D402-41BE-830F-D72F1FE6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3B280A5-C92F-4701-A30F-5642FF92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15" name="Picture 14" descr="A close up of a screen&#10;&#10;Description automatically generated">
            <a:extLst>
              <a:ext uri="{FF2B5EF4-FFF2-40B4-BE49-F238E27FC236}">
                <a16:creationId xmlns:a16="http://schemas.microsoft.com/office/drawing/2014/main" id="{BC587C43-272A-47DE-A56D-FE5980EEC1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0DD4-75E3-4006-937E-0DFF2641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2C714C-571C-4B7D-BADA-0B056E9F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F1E0E-62E4-4DAD-916D-CE384701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9931A-B9A2-42B8-8A93-EE130F8A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5E617DB-2074-47BB-A887-6DFD89530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11" name="Picture 10" descr="A close up of a screen&#10;&#10;Description automatically generated">
            <a:extLst>
              <a:ext uri="{FF2B5EF4-FFF2-40B4-BE49-F238E27FC236}">
                <a16:creationId xmlns:a16="http://schemas.microsoft.com/office/drawing/2014/main" id="{8581DEF3-3FFB-4F73-8C71-128513828F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3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42627-A51F-47EC-B1EF-77F896A7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9A8B98-7F05-421E-AAA7-574C95CD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2995-121E-4F80-ADDB-1912C27E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D953BCE-DC99-4786-9CBA-5AE7C9E34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C4445EB8-A334-496A-9EFF-A6EFC07149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1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EAC0-6453-4FE6-A6FD-5CE0A7DF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3C29A-C8BE-43DE-B3CA-44FE2D39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2D74-024E-4CB1-8DAD-551C402AF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D39B9-B15D-486E-A59D-A3B2C718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F81D7-1879-4725-887D-70F7D237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4C129-7BEE-4614-8E96-38C3C765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447B093-40CF-49C0-8835-4A60BBE29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0AEF92B9-3A11-4085-9A96-98E499116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CEB4-ACE2-4DD9-BA39-2586C93B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A5D8AC-38D5-4539-BDE8-A2DDD3D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2A04B-9276-4EC4-9E1B-16741C606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E2F19-7BA5-48D7-BCEE-BB4D6FF4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7B3C3-CEA7-41C2-BAA7-31E859EDB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A6312-29A8-4E92-B130-58D97778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C65FCCA-987C-42B1-8EB1-33B78F0FE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9" y="5403986"/>
            <a:ext cx="2682939" cy="1325563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65B49DDF-A22E-4009-B6C6-2135FF0F01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6" y="492861"/>
            <a:ext cx="331014" cy="107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98AD3-39D3-4901-92D6-92EFA2DF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57357-D1AE-49A7-8E35-1B5F40A29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FDF39-C13A-41D7-8038-8B9EB473D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09B32-D295-42DF-8061-F9E15A5EAC96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655CF-70A6-466F-8DEF-C46ABD592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ECABB-01E2-4147-AECE-D49FC7AA4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D823-C5DE-4975-A1FC-AACEA31AB8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CDCD9-2B5D-4002-90CB-92B7CBE9A735}"/>
              </a:ext>
            </a:extLst>
          </p:cNvPr>
          <p:cNvSpPr/>
          <p:nvPr userDrawn="1"/>
        </p:nvSpPr>
        <p:spPr>
          <a:xfrm>
            <a:off x="515815" y="300766"/>
            <a:ext cx="3657600" cy="68263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BA23F7-1277-437E-9A02-950AD655BBF8}"/>
              </a:ext>
            </a:extLst>
          </p:cNvPr>
          <p:cNvSpPr/>
          <p:nvPr userDrawn="1"/>
        </p:nvSpPr>
        <p:spPr>
          <a:xfrm>
            <a:off x="4267200" y="300767"/>
            <a:ext cx="3657600" cy="68263"/>
          </a:xfrm>
          <a:prstGeom prst="rect">
            <a:avLst/>
          </a:prstGeom>
          <a:solidFill>
            <a:srgbClr val="1C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7E2418-D863-46AA-B40C-B0B018942636}"/>
              </a:ext>
            </a:extLst>
          </p:cNvPr>
          <p:cNvSpPr/>
          <p:nvPr userDrawn="1"/>
        </p:nvSpPr>
        <p:spPr>
          <a:xfrm>
            <a:off x="8018585" y="300766"/>
            <a:ext cx="3657600" cy="6826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C2B3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2B3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2B3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2B3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B3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2B3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85B177-B21E-4089-A2D9-74D53773A335}"/>
              </a:ext>
            </a:extLst>
          </p:cNvPr>
          <p:cNvSpPr/>
          <p:nvPr/>
        </p:nvSpPr>
        <p:spPr>
          <a:xfrm>
            <a:off x="515815" y="300766"/>
            <a:ext cx="3657600" cy="68263"/>
          </a:xfrm>
          <a:prstGeom prst="rect">
            <a:avLst/>
          </a:prstGeom>
          <a:solidFill>
            <a:srgbClr val="1C2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5291CE-7FC5-4527-A85E-CFDE529A03B7}"/>
              </a:ext>
            </a:extLst>
          </p:cNvPr>
          <p:cNvSpPr/>
          <p:nvPr/>
        </p:nvSpPr>
        <p:spPr>
          <a:xfrm>
            <a:off x="4267200" y="300767"/>
            <a:ext cx="3657600" cy="68263"/>
          </a:xfrm>
          <a:prstGeom prst="rect">
            <a:avLst/>
          </a:prstGeom>
          <a:solidFill>
            <a:srgbClr val="1C7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00CC2B-DFE9-45E8-BC5F-E2F45D4E5776}"/>
              </a:ext>
            </a:extLst>
          </p:cNvPr>
          <p:cNvSpPr/>
          <p:nvPr/>
        </p:nvSpPr>
        <p:spPr>
          <a:xfrm>
            <a:off x="8018585" y="300766"/>
            <a:ext cx="3657600" cy="6826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550B3-92B6-4A1E-BBA3-4E2B0C5A61B2}"/>
              </a:ext>
            </a:extLst>
          </p:cNvPr>
          <p:cNvSpPr txBox="1"/>
          <p:nvPr/>
        </p:nvSpPr>
        <p:spPr>
          <a:xfrm>
            <a:off x="666750" y="3913998"/>
            <a:ext cx="11009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>
                <a:latin typeface="+mj-lt"/>
              </a:rPr>
              <a:t>Digital Tools in Family Hubs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C3498-4528-400E-9D5D-C85379E150F9}"/>
              </a:ext>
            </a:extLst>
          </p:cNvPr>
          <p:cNvSpPr txBox="1"/>
          <p:nvPr/>
        </p:nvSpPr>
        <p:spPr>
          <a:xfrm>
            <a:off x="3047999" y="600839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C2B39"/>
                </a:solidFill>
              </a:rPr>
              <a:t>Wednesday 12</a:t>
            </a:r>
            <a:r>
              <a:rPr lang="en-US" sz="2000" baseline="30000">
                <a:solidFill>
                  <a:srgbClr val="1C2B39"/>
                </a:solidFill>
              </a:rPr>
              <a:t>th</a:t>
            </a:r>
            <a:r>
              <a:rPr lang="en-US" sz="2000">
                <a:solidFill>
                  <a:srgbClr val="1C2B39"/>
                </a:solidFill>
              </a:rPr>
              <a:t> January 2022</a:t>
            </a:r>
          </a:p>
        </p:txBody>
      </p:sp>
    </p:spTree>
    <p:extLst>
      <p:ext uri="{BB962C8B-B14F-4D97-AF65-F5344CB8AC3E}">
        <p14:creationId xmlns:p14="http://schemas.microsoft.com/office/powerpoint/2010/main" val="406410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DB7C9DB-D2C9-4ECF-8296-4731E650589D}"/>
              </a:ext>
            </a:extLst>
          </p:cNvPr>
          <p:cNvSpPr/>
          <p:nvPr/>
        </p:nvSpPr>
        <p:spPr>
          <a:xfrm>
            <a:off x="280086" y="1853514"/>
            <a:ext cx="11631828" cy="796847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4EE4D-6234-4FFB-89AA-D6CFA56E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DfE Pillars and FHN principles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6549-84E5-4D15-BF52-05F315396B8B}"/>
              </a:ext>
            </a:extLst>
          </p:cNvPr>
          <p:cNvSpPr txBox="1"/>
          <p:nvPr/>
        </p:nvSpPr>
        <p:spPr>
          <a:xfrm>
            <a:off x="315098" y="2046420"/>
            <a:ext cx="10230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Access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38DAA-3A3D-4F39-A8C8-85ADE88EFBFE}"/>
              </a:ext>
            </a:extLst>
          </p:cNvPr>
          <p:cNvSpPr txBox="1"/>
          <p:nvPr/>
        </p:nvSpPr>
        <p:spPr>
          <a:xfrm>
            <a:off x="5483827" y="2046420"/>
            <a:ext cx="15888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Connection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03915-5AA2-4C50-B50F-FE5D3739DD01}"/>
              </a:ext>
            </a:extLst>
          </p:cNvPr>
          <p:cNvSpPr txBox="1"/>
          <p:nvPr/>
        </p:nvSpPr>
        <p:spPr>
          <a:xfrm>
            <a:off x="10204804" y="2046420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Relationship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EB3D10-4EE8-4450-83AC-248F47F26DB6}"/>
              </a:ext>
            </a:extLst>
          </p:cNvPr>
          <p:cNvGrpSpPr/>
          <p:nvPr/>
        </p:nvGrpSpPr>
        <p:grpSpPr>
          <a:xfrm>
            <a:off x="315098" y="2781641"/>
            <a:ext cx="11592416" cy="2540280"/>
            <a:chOff x="315098" y="2781641"/>
            <a:chExt cx="11592416" cy="25402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6C081F-9884-4304-A326-1CB5AB25A589}"/>
                </a:ext>
              </a:extLst>
            </p:cNvPr>
            <p:cNvSpPr txBox="1"/>
            <p:nvPr/>
          </p:nvSpPr>
          <p:spPr>
            <a:xfrm>
              <a:off x="315098" y="2781641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Access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13E7DA-1E87-44BB-9EC1-998173102449}"/>
                </a:ext>
              </a:extLst>
            </p:cNvPr>
            <p:cNvSpPr txBox="1"/>
            <p:nvPr/>
          </p:nvSpPr>
          <p:spPr>
            <a:xfrm>
              <a:off x="315098" y="3299254"/>
              <a:ext cx="21291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All families 0-19 </a:t>
              </a:r>
            </a:p>
            <a:p>
              <a:r>
                <a:rPr lang="en-GB" b="1"/>
                <a:t>(-25 with SEND)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2595B1-341C-414B-9881-74A0BDF39750}"/>
                </a:ext>
              </a:extLst>
            </p:cNvPr>
            <p:cNvSpPr txBox="1"/>
            <p:nvPr/>
          </p:nvSpPr>
          <p:spPr>
            <a:xfrm>
              <a:off x="8898357" y="4317479"/>
              <a:ext cx="3009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Whole family approach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C4DFE3-BF72-4155-9FEF-4B10797CD4F1}"/>
                </a:ext>
              </a:extLst>
            </p:cNvPr>
            <p:cNvSpPr txBox="1"/>
            <p:nvPr/>
          </p:nvSpPr>
          <p:spPr>
            <a:xfrm>
              <a:off x="4059195" y="4952589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46ED46-E6E4-469B-A27E-0DA30ED8E05D}"/>
                </a:ext>
              </a:extLst>
            </p:cNvPr>
            <p:cNvSpPr txBox="1"/>
            <p:nvPr/>
          </p:nvSpPr>
          <p:spPr>
            <a:xfrm>
              <a:off x="9568412" y="2781641"/>
              <a:ext cx="2339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Relational culture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4EB5AB-2EF5-4AB3-AB27-A75A4CDEAE08}"/>
                </a:ext>
              </a:extLst>
            </p:cNvPr>
            <p:cNvSpPr txBox="1"/>
            <p:nvPr/>
          </p:nvSpPr>
          <p:spPr>
            <a:xfrm>
              <a:off x="9190103" y="3565447"/>
              <a:ext cx="2717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Relationship support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5B81F0-994E-45CC-B70D-5EF22649FFB4}"/>
                </a:ext>
              </a:extLst>
            </p:cNvPr>
            <p:cNvSpPr txBox="1"/>
            <p:nvPr/>
          </p:nvSpPr>
          <p:spPr>
            <a:xfrm>
              <a:off x="315098" y="4589327"/>
              <a:ext cx="1388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Early help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3DD4FB-3157-46F8-8525-FF72EE3EC68B}"/>
                </a:ext>
              </a:extLst>
            </p:cNvPr>
            <p:cNvSpPr txBox="1"/>
            <p:nvPr/>
          </p:nvSpPr>
          <p:spPr>
            <a:xfrm>
              <a:off x="315098" y="4088715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Early years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A42E2C-4080-4489-A7DD-7177069D14C2}"/>
                </a:ext>
              </a:extLst>
            </p:cNvPr>
            <p:cNvSpPr txBox="1"/>
            <p:nvPr/>
          </p:nvSpPr>
          <p:spPr>
            <a:xfrm>
              <a:off x="4447485" y="2781641"/>
              <a:ext cx="3661580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/>
                <a:t>Integrated</a:t>
              </a:r>
              <a:r>
                <a:rPr lang="en-GB"/>
                <a:t>:</a:t>
              </a:r>
            </a:p>
            <a:p>
              <a:pPr algn="ctr"/>
              <a:r>
                <a:rPr lang="en-GB" sz="1600"/>
                <a:t>Network of buildings and services</a:t>
              </a:r>
            </a:p>
            <a:p>
              <a:pPr algn="ctr"/>
              <a:r>
                <a:rPr lang="en-GB" sz="1600"/>
                <a:t>Data sharing</a:t>
              </a:r>
            </a:p>
            <a:p>
              <a:pPr algn="ctr"/>
              <a:r>
                <a:rPr lang="en-GB" sz="1600"/>
                <a:t>Multi disciplinary, multi-agency</a:t>
              </a:r>
            </a:p>
            <a:p>
              <a:pPr algn="ctr"/>
              <a:r>
                <a:rPr lang="en-GB" sz="1600"/>
                <a:t>Seamless transitions</a:t>
              </a:r>
            </a:p>
            <a:p>
              <a:pPr algn="ctr"/>
              <a:r>
                <a:rPr lang="en-GB" sz="1600"/>
                <a:t>Shared outcomes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9110F4-82A1-4882-8B23-58D63331C1FC}"/>
                </a:ext>
              </a:extLst>
            </p:cNvPr>
            <p:cNvSpPr txBox="1"/>
            <p:nvPr/>
          </p:nvSpPr>
          <p:spPr>
            <a:xfrm>
              <a:off x="3355840" y="4839040"/>
              <a:ext cx="5844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/>
                <a:t>Embedded in community and voluntary sector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21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2E0CDF-F3A8-42CC-B78A-424766404FE5}"/>
              </a:ext>
            </a:extLst>
          </p:cNvPr>
          <p:cNvSpPr/>
          <p:nvPr/>
        </p:nvSpPr>
        <p:spPr>
          <a:xfrm>
            <a:off x="6709590" y="1686695"/>
            <a:ext cx="1984839" cy="3579349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49C6-49C8-405A-ACE6-628F12A1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3AFF2-CB9E-45E1-A744-7AD2190215FF}"/>
              </a:ext>
            </a:extLst>
          </p:cNvPr>
          <p:cNvSpPr txBox="1"/>
          <p:nvPr/>
        </p:nvSpPr>
        <p:spPr>
          <a:xfrm>
            <a:off x="253249" y="1686695"/>
            <a:ext cx="25234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Role of digital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03BA9-75D0-49BD-8020-2C3310A194BF}"/>
              </a:ext>
            </a:extLst>
          </p:cNvPr>
          <p:cNvSpPr txBox="1"/>
          <p:nvPr/>
        </p:nvSpPr>
        <p:spPr>
          <a:xfrm>
            <a:off x="253249" y="3557883"/>
            <a:ext cx="27334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Example digital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55F48-818F-4B95-9594-26BDC040A352}"/>
              </a:ext>
            </a:extLst>
          </p:cNvPr>
          <p:cNvSpPr txBox="1"/>
          <p:nvPr/>
        </p:nvSpPr>
        <p:spPr>
          <a:xfrm>
            <a:off x="6709591" y="3604050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Online courses</a:t>
            </a:r>
          </a:p>
          <a:p>
            <a:r>
              <a:rPr lang="en-GB" b="1">
                <a:solidFill>
                  <a:srgbClr val="1C718B"/>
                </a:solidFill>
              </a:rPr>
              <a:t>Online videos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E2FF89-0C3E-490F-A4B8-E5DEF16F623A}"/>
              </a:ext>
            </a:extLst>
          </p:cNvPr>
          <p:cNvGrpSpPr/>
          <p:nvPr/>
        </p:nvGrpSpPr>
        <p:grpSpPr>
          <a:xfrm>
            <a:off x="3084703" y="1686695"/>
            <a:ext cx="3769589" cy="3579349"/>
            <a:chOff x="3084703" y="1686695"/>
            <a:chExt cx="3769589" cy="357934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E31CE7-00B2-496D-95C4-6CCF7F5915CD}"/>
                </a:ext>
              </a:extLst>
            </p:cNvPr>
            <p:cNvSpPr/>
            <p:nvPr/>
          </p:nvSpPr>
          <p:spPr>
            <a:xfrm>
              <a:off x="3084703" y="1686695"/>
              <a:ext cx="3531512" cy="35793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C7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A03F43-1466-453E-9436-47D93437D986}"/>
                </a:ext>
              </a:extLst>
            </p:cNvPr>
            <p:cNvSpPr txBox="1"/>
            <p:nvPr/>
          </p:nvSpPr>
          <p:spPr>
            <a:xfrm>
              <a:off x="3119331" y="3604050"/>
              <a:ext cx="35269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rgbClr val="1C718B"/>
                  </a:solidFill>
                </a:rPr>
                <a:t>Websites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Social media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Search engine optimisation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Email campaigns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51E8CD-A8B7-4F21-9EF5-B07F2BD75916}"/>
                </a:ext>
              </a:extLst>
            </p:cNvPr>
            <p:cNvSpPr txBox="1"/>
            <p:nvPr/>
          </p:nvSpPr>
          <p:spPr>
            <a:xfrm>
              <a:off x="3119331" y="1815067"/>
              <a:ext cx="15151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rgbClr val="1C718B"/>
                  </a:solidFill>
                </a:rPr>
                <a:t>Awareness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Inform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Engage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7E8A0B-05AB-43C4-803F-317F44B90D64}"/>
                </a:ext>
              </a:extLst>
            </p:cNvPr>
            <p:cNvSpPr txBox="1"/>
            <p:nvPr/>
          </p:nvSpPr>
          <p:spPr>
            <a:xfrm>
              <a:off x="6808573" y="2073834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20C286-0627-42F4-B279-27B1CFD614C1}"/>
              </a:ext>
            </a:extLst>
          </p:cNvPr>
          <p:cNvSpPr txBox="1"/>
          <p:nvPr/>
        </p:nvSpPr>
        <p:spPr>
          <a:xfrm>
            <a:off x="6709591" y="181506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Self-help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C18812-841E-4B2F-A62F-36B3019A3978}"/>
              </a:ext>
            </a:extLst>
          </p:cNvPr>
          <p:cNvGrpSpPr/>
          <p:nvPr/>
        </p:nvGrpSpPr>
        <p:grpSpPr>
          <a:xfrm>
            <a:off x="8757760" y="1686694"/>
            <a:ext cx="2596040" cy="3579348"/>
            <a:chOff x="8757760" y="1686694"/>
            <a:chExt cx="2596040" cy="35793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1E4E0D-0E5C-412C-86DE-5D23B4098053}"/>
                </a:ext>
              </a:extLst>
            </p:cNvPr>
            <p:cNvSpPr/>
            <p:nvPr/>
          </p:nvSpPr>
          <p:spPr>
            <a:xfrm>
              <a:off x="8757760" y="1686694"/>
              <a:ext cx="2538367" cy="35793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C71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2DB065-686F-4C96-98C0-296960ADD9C3}"/>
                </a:ext>
              </a:extLst>
            </p:cNvPr>
            <p:cNvSpPr txBox="1"/>
            <p:nvPr/>
          </p:nvSpPr>
          <p:spPr>
            <a:xfrm>
              <a:off x="8831884" y="1815067"/>
              <a:ext cx="25219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1C718B"/>
                  </a:solidFill>
                </a:rPr>
                <a:t>Delivery of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professional </a:t>
              </a:r>
            </a:p>
            <a:p>
              <a:r>
                <a:rPr lang="en-GB" b="1">
                  <a:solidFill>
                    <a:srgbClr val="1C718B"/>
                  </a:solidFill>
                </a:rPr>
                <a:t>support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7CFD34-319E-47EA-AF9E-7D9B69A6751A}"/>
                </a:ext>
              </a:extLst>
            </p:cNvPr>
            <p:cNvSpPr txBox="1"/>
            <p:nvPr/>
          </p:nvSpPr>
          <p:spPr>
            <a:xfrm>
              <a:off x="8918376" y="3604050"/>
              <a:ext cx="1912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rgbClr val="1C718B"/>
                  </a:solidFill>
                </a:rPr>
                <a:t>Virtual groups</a:t>
              </a:r>
            </a:p>
          </p:txBody>
        </p:sp>
      </p:grpSp>
      <p:pic>
        <p:nvPicPr>
          <p:cNvPr id="17" name="Picture 16" descr="A closeup of a key and a keyhole">
            <a:extLst>
              <a:ext uri="{FF2B5EF4-FFF2-40B4-BE49-F238E27FC236}">
                <a16:creationId xmlns:a16="http://schemas.microsoft.com/office/drawing/2014/main" id="{4FCE3327-AC5B-4C86-B0E5-169148C1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973" y="489551"/>
            <a:ext cx="1652833" cy="10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C478A0C-67E9-4447-81B1-78E3F709A20C}"/>
              </a:ext>
            </a:extLst>
          </p:cNvPr>
          <p:cNvSpPr/>
          <p:nvPr/>
        </p:nvSpPr>
        <p:spPr>
          <a:xfrm>
            <a:off x="7773279" y="2104373"/>
            <a:ext cx="4286408" cy="2652978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2D8FA9-48FD-4DB5-89E5-EC9C1A44B041}"/>
              </a:ext>
            </a:extLst>
          </p:cNvPr>
          <p:cNvSpPr/>
          <p:nvPr/>
        </p:nvSpPr>
        <p:spPr>
          <a:xfrm>
            <a:off x="3163172" y="2104374"/>
            <a:ext cx="4440637" cy="2652978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49C6-49C8-405A-ACE6-628F12A1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Relationship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3AFF2-CB9E-45E1-A744-7AD2190215FF}"/>
              </a:ext>
            </a:extLst>
          </p:cNvPr>
          <p:cNvSpPr txBox="1"/>
          <p:nvPr/>
        </p:nvSpPr>
        <p:spPr>
          <a:xfrm>
            <a:off x="223052" y="2502242"/>
            <a:ext cx="25234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Role of digital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03BA9-75D0-49BD-8020-2C3310A194BF}"/>
              </a:ext>
            </a:extLst>
          </p:cNvPr>
          <p:cNvSpPr txBox="1"/>
          <p:nvPr/>
        </p:nvSpPr>
        <p:spPr>
          <a:xfrm>
            <a:off x="223052" y="3835853"/>
            <a:ext cx="27334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Example digital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1E8CD-A8B7-4F21-9EF5-B07F2BD75916}"/>
              </a:ext>
            </a:extLst>
          </p:cNvPr>
          <p:cNvSpPr txBox="1"/>
          <p:nvPr/>
        </p:nvSpPr>
        <p:spPr>
          <a:xfrm>
            <a:off x="3294695" y="2287286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Relationships between </a:t>
            </a:r>
          </a:p>
          <a:p>
            <a:r>
              <a:rPr lang="en-GB" b="1">
                <a:solidFill>
                  <a:srgbClr val="1C718B"/>
                </a:solidFill>
              </a:rPr>
              <a:t>family member and professionals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E8A0B-05AB-43C4-803F-317F44B90D64}"/>
              </a:ext>
            </a:extLst>
          </p:cNvPr>
          <p:cNvSpPr txBox="1"/>
          <p:nvPr/>
        </p:nvSpPr>
        <p:spPr>
          <a:xfrm>
            <a:off x="6808573" y="27163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>
              <a:solidFill>
                <a:srgbClr val="1C718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2DB065-686F-4C96-98C0-296960ADD9C3}"/>
              </a:ext>
            </a:extLst>
          </p:cNvPr>
          <p:cNvSpPr txBox="1"/>
          <p:nvPr/>
        </p:nvSpPr>
        <p:spPr>
          <a:xfrm>
            <a:off x="7868159" y="2310620"/>
            <a:ext cx="3962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Relationship support resources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CFD34-319E-47EA-AF9E-7D9B69A6751A}"/>
              </a:ext>
            </a:extLst>
          </p:cNvPr>
          <p:cNvSpPr txBox="1"/>
          <p:nvPr/>
        </p:nvSpPr>
        <p:spPr>
          <a:xfrm>
            <a:off x="3294695" y="3835853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Flexible direct communication </a:t>
            </a:r>
          </a:p>
          <a:p>
            <a:r>
              <a:rPr lang="en-GB" b="1">
                <a:solidFill>
                  <a:srgbClr val="1C718B"/>
                </a:solidFill>
              </a:rPr>
              <a:t>- messaging, videocall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CD109E-E81B-4C01-A3FB-490FF3791211}"/>
              </a:ext>
            </a:extLst>
          </p:cNvPr>
          <p:cNvSpPr txBox="1"/>
          <p:nvPr/>
        </p:nvSpPr>
        <p:spPr>
          <a:xfrm>
            <a:off x="7868158" y="3835853"/>
            <a:ext cx="4235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Reducing parental conflict tools</a:t>
            </a:r>
          </a:p>
          <a:p>
            <a:r>
              <a:rPr lang="en-GB" b="1">
                <a:solidFill>
                  <a:srgbClr val="1C718B"/>
                </a:solidFill>
              </a:rPr>
              <a:t>Other relationship support online</a:t>
            </a:r>
          </a:p>
          <a:p>
            <a:r>
              <a:rPr lang="en-GB" b="1">
                <a:solidFill>
                  <a:srgbClr val="1C718B"/>
                </a:solidFill>
              </a:rPr>
              <a:t>resources</a:t>
            </a:r>
          </a:p>
        </p:txBody>
      </p:sp>
      <p:pic>
        <p:nvPicPr>
          <p:cNvPr id="17" name="Picture 16" descr="Women holding hands">
            <a:extLst>
              <a:ext uri="{FF2B5EF4-FFF2-40B4-BE49-F238E27FC236}">
                <a16:creationId xmlns:a16="http://schemas.microsoft.com/office/drawing/2014/main" id="{5F276B77-676E-482B-955A-BBB46E7D5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692" y="466689"/>
            <a:ext cx="1812839" cy="1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6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0D892CE-7B7A-4EF0-8536-42434B4990BA}"/>
              </a:ext>
            </a:extLst>
          </p:cNvPr>
          <p:cNvSpPr/>
          <p:nvPr/>
        </p:nvSpPr>
        <p:spPr>
          <a:xfrm>
            <a:off x="6984382" y="2104373"/>
            <a:ext cx="2423264" cy="3161670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C9A8F7-8729-4B6C-8005-A89871A04AC9}"/>
              </a:ext>
            </a:extLst>
          </p:cNvPr>
          <p:cNvSpPr/>
          <p:nvPr/>
        </p:nvSpPr>
        <p:spPr>
          <a:xfrm>
            <a:off x="3084167" y="2104372"/>
            <a:ext cx="3736061" cy="3161671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49C6-49C8-405A-ACE6-628F12A1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Connection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B3AFF2-CB9E-45E1-A744-7AD2190215FF}"/>
              </a:ext>
            </a:extLst>
          </p:cNvPr>
          <p:cNvSpPr txBox="1"/>
          <p:nvPr/>
        </p:nvSpPr>
        <p:spPr>
          <a:xfrm>
            <a:off x="312244" y="2177738"/>
            <a:ext cx="252344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Role of digital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03BA9-75D0-49BD-8020-2C3310A194BF}"/>
              </a:ext>
            </a:extLst>
          </p:cNvPr>
          <p:cNvSpPr txBox="1"/>
          <p:nvPr/>
        </p:nvSpPr>
        <p:spPr>
          <a:xfrm>
            <a:off x="197437" y="3857366"/>
            <a:ext cx="273344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Example digital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1E8CD-A8B7-4F21-9EF5-B07F2BD75916}"/>
              </a:ext>
            </a:extLst>
          </p:cNvPr>
          <p:cNvSpPr txBox="1"/>
          <p:nvPr/>
        </p:nvSpPr>
        <p:spPr>
          <a:xfrm>
            <a:off x="3129886" y="2168088"/>
            <a:ext cx="268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Data sharing</a:t>
            </a:r>
          </a:p>
          <a:p>
            <a:r>
              <a:rPr lang="en-GB" sz="1800" b="1">
                <a:solidFill>
                  <a:srgbClr val="1C718B"/>
                </a:solidFill>
              </a:rPr>
              <a:t>Seamless transitions</a:t>
            </a:r>
          </a:p>
          <a:p>
            <a:r>
              <a:rPr lang="en-GB" b="1">
                <a:solidFill>
                  <a:srgbClr val="1C718B"/>
                </a:solidFill>
              </a:rPr>
              <a:t>Shared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E8A0B-05AB-43C4-803F-317F44B90D64}"/>
              </a:ext>
            </a:extLst>
          </p:cNvPr>
          <p:cNvSpPr txBox="1"/>
          <p:nvPr/>
        </p:nvSpPr>
        <p:spPr>
          <a:xfrm>
            <a:off x="3084167" y="27163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>
              <a:solidFill>
                <a:srgbClr val="1C718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2DB065-686F-4C96-98C0-296960ADD9C3}"/>
              </a:ext>
            </a:extLst>
          </p:cNvPr>
          <p:cNvSpPr txBox="1"/>
          <p:nvPr/>
        </p:nvSpPr>
        <p:spPr>
          <a:xfrm>
            <a:off x="6964297" y="2168088"/>
            <a:ext cx="237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rgbClr val="1C718B"/>
                </a:solidFill>
              </a:rPr>
              <a:t>Multi-disciplinary, multi-agency collaboration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CFD34-319E-47EA-AF9E-7D9B69A6751A}"/>
              </a:ext>
            </a:extLst>
          </p:cNvPr>
          <p:cNvSpPr txBox="1"/>
          <p:nvPr/>
        </p:nvSpPr>
        <p:spPr>
          <a:xfrm>
            <a:off x="3129886" y="3788715"/>
            <a:ext cx="4510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Data systems:</a:t>
            </a:r>
          </a:p>
          <a:p>
            <a:r>
              <a:rPr lang="en-GB" b="1">
                <a:solidFill>
                  <a:srgbClr val="1C718B"/>
                </a:solidFill>
              </a:rPr>
              <a:t>Cooperation between digital systems</a:t>
            </a:r>
          </a:p>
          <a:p>
            <a:r>
              <a:rPr lang="en-GB" b="1">
                <a:solidFill>
                  <a:srgbClr val="1C718B"/>
                </a:solidFill>
              </a:rPr>
              <a:t>Common digital systems</a:t>
            </a:r>
          </a:p>
          <a:p>
            <a:r>
              <a:rPr lang="en-GB" b="1">
                <a:solidFill>
                  <a:srgbClr val="1C718B"/>
                </a:solidFill>
              </a:rPr>
              <a:t>New solutions in the pipeline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996EA-A885-4E55-BA7B-AE5B434B912F}"/>
              </a:ext>
            </a:extLst>
          </p:cNvPr>
          <p:cNvSpPr txBox="1"/>
          <p:nvPr/>
        </p:nvSpPr>
        <p:spPr>
          <a:xfrm>
            <a:off x="6964297" y="3788715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Virtual meetings</a:t>
            </a:r>
          </a:p>
        </p:txBody>
      </p:sp>
      <p:pic>
        <p:nvPicPr>
          <p:cNvPr id="6" name="Picture 5" descr="Close up of metal cogs in lock">
            <a:extLst>
              <a:ext uri="{FF2B5EF4-FFF2-40B4-BE49-F238E27FC236}">
                <a16:creationId xmlns:a16="http://schemas.microsoft.com/office/drawing/2014/main" id="{15898E5A-6127-407E-90B8-7EA295C0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22" y="530293"/>
            <a:ext cx="1612558" cy="1210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A4354-9229-442F-AD1E-5E8B11EC4B3C}"/>
              </a:ext>
            </a:extLst>
          </p:cNvPr>
          <p:cNvSpPr txBox="1"/>
          <p:nvPr/>
        </p:nvSpPr>
        <p:spPr>
          <a:xfrm>
            <a:off x="5961529" y="1129553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Online registration &amp; booking</a:t>
            </a:r>
          </a:p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606526-1C77-4D4A-9F1F-98611EB58BD5}"/>
              </a:ext>
            </a:extLst>
          </p:cNvPr>
          <p:cNvSpPr/>
          <p:nvPr/>
        </p:nvSpPr>
        <p:spPr>
          <a:xfrm>
            <a:off x="9530359" y="2113335"/>
            <a:ext cx="2423264" cy="3161670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4BE4F-0D80-4BE9-ABCF-17E0BEFE70AF}"/>
              </a:ext>
            </a:extLst>
          </p:cNvPr>
          <p:cNvSpPr txBox="1"/>
          <p:nvPr/>
        </p:nvSpPr>
        <p:spPr>
          <a:xfrm>
            <a:off x="9537169" y="2168088"/>
            <a:ext cx="23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rgbClr val="1C718B"/>
                </a:solidFill>
              </a:rPr>
              <a:t>Family navigation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1390D-9E95-424B-8130-638EA76786CE}"/>
              </a:ext>
            </a:extLst>
          </p:cNvPr>
          <p:cNvSpPr txBox="1"/>
          <p:nvPr/>
        </p:nvSpPr>
        <p:spPr>
          <a:xfrm>
            <a:off x="9537169" y="3788715"/>
            <a:ext cx="241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Online registration and booking</a:t>
            </a:r>
          </a:p>
        </p:txBody>
      </p:sp>
    </p:spTree>
    <p:extLst>
      <p:ext uri="{BB962C8B-B14F-4D97-AF65-F5344CB8AC3E}">
        <p14:creationId xmlns:p14="http://schemas.microsoft.com/office/powerpoint/2010/main" val="37790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ED00A5-786F-4C01-9FB0-30265CD55756}"/>
              </a:ext>
            </a:extLst>
          </p:cNvPr>
          <p:cNvSpPr/>
          <p:nvPr/>
        </p:nvSpPr>
        <p:spPr>
          <a:xfrm>
            <a:off x="6227502" y="2336131"/>
            <a:ext cx="4286408" cy="2758011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AFF73-1C23-4C8A-84AE-2B0E78313B94}"/>
              </a:ext>
            </a:extLst>
          </p:cNvPr>
          <p:cNvSpPr/>
          <p:nvPr/>
        </p:nvSpPr>
        <p:spPr>
          <a:xfrm>
            <a:off x="1538390" y="2336131"/>
            <a:ext cx="4440637" cy="2758012"/>
          </a:xfrm>
          <a:prstGeom prst="rect">
            <a:avLst/>
          </a:prstGeom>
          <a:solidFill>
            <a:schemeClr val="bg1"/>
          </a:solidFill>
          <a:ln>
            <a:solidFill>
              <a:srgbClr val="1C71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B30809-403B-485E-8D94-E97B2303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Creating a blended, hybrid offer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7E7A0-6B4B-43AF-99DA-E59FD11BCC32}"/>
              </a:ext>
            </a:extLst>
          </p:cNvPr>
          <p:cNvSpPr txBox="1"/>
          <p:nvPr/>
        </p:nvSpPr>
        <p:spPr>
          <a:xfrm>
            <a:off x="2821592" y="1872260"/>
            <a:ext cx="187423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0EB6D-9F02-4547-AA1A-8CFA17BE6C62}"/>
              </a:ext>
            </a:extLst>
          </p:cNvPr>
          <p:cNvSpPr txBox="1"/>
          <p:nvPr/>
        </p:nvSpPr>
        <p:spPr>
          <a:xfrm>
            <a:off x="7605112" y="1872260"/>
            <a:ext cx="153118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300"/>
            </a:solidFill>
          </a:ln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FF9300"/>
                </a:solidFill>
              </a:rPr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2F313F-FFFE-4ED9-865D-AA97B2EB11B9}"/>
              </a:ext>
            </a:extLst>
          </p:cNvPr>
          <p:cNvSpPr txBox="1"/>
          <p:nvPr/>
        </p:nvSpPr>
        <p:spPr>
          <a:xfrm>
            <a:off x="1596958" y="2516384"/>
            <a:ext cx="34756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Reach more target families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Provide a universal offer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Potential cost benefits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Build relationships</a:t>
            </a:r>
          </a:p>
          <a:p>
            <a:endParaRPr lang="en-GB" b="1">
              <a:solidFill>
                <a:srgbClr val="1C718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E6413-3F04-4CD6-A68C-BE68C65EDA33}"/>
              </a:ext>
            </a:extLst>
          </p:cNvPr>
          <p:cNvSpPr txBox="1"/>
          <p:nvPr/>
        </p:nvSpPr>
        <p:spPr>
          <a:xfrm>
            <a:off x="6338146" y="2458031"/>
            <a:ext cx="4510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1C718B"/>
                </a:solidFill>
              </a:rPr>
              <a:t>Digital exclusion – poverty, language, disability, age, place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Over dependence on digital tools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Budgeting for innovation </a:t>
            </a:r>
          </a:p>
          <a:p>
            <a:endParaRPr lang="en-GB" b="1">
              <a:solidFill>
                <a:srgbClr val="1C718B"/>
              </a:solidFill>
            </a:endParaRPr>
          </a:p>
          <a:p>
            <a:r>
              <a:rPr lang="en-GB" b="1">
                <a:solidFill>
                  <a:srgbClr val="1C718B"/>
                </a:solidFill>
              </a:rPr>
              <a:t>Erosion of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16292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HN Powerpoint Template">
      <a:majorFont>
        <a:latin typeface="Cambri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HN Powerpoint Template.potx" id="{38D85C02-B924-412C-9405-D7F0A8A311B8}" vid="{0D511F3E-98B8-44B8-BEB2-D678E9CB77F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F3F7C4643164C8DF5F473D1DEA465" ma:contentTypeVersion="13" ma:contentTypeDescription="Create a new document." ma:contentTypeScope="" ma:versionID="1670c771d3c53a2ac969242acec4dc28">
  <xsd:schema xmlns:xsd="http://www.w3.org/2001/XMLSchema" xmlns:xs="http://www.w3.org/2001/XMLSchema" xmlns:p="http://schemas.microsoft.com/office/2006/metadata/properties" xmlns:ns2="2da43868-2452-4243-aeb8-7d491e59e1c1" xmlns:ns3="e6b538cc-d589-42bf-b61d-1a8591031a9a" targetNamespace="http://schemas.microsoft.com/office/2006/metadata/properties" ma:root="true" ma:fieldsID="a425928be7c897f80a914044ee098a71" ns2:_="" ns3:_="">
    <xsd:import namespace="2da43868-2452-4243-aeb8-7d491e59e1c1"/>
    <xsd:import namespace="e6b538cc-d589-42bf-b61d-1a8591031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43868-2452-4243-aeb8-7d491e59e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538cc-d589-42bf-b61d-1a8591031a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ECBBD-7039-47FD-A95F-DC645BC5286E}">
  <ds:schemaRefs>
    <ds:schemaRef ds:uri="2da43868-2452-4243-aeb8-7d491e59e1c1"/>
    <ds:schemaRef ds:uri="e6b538cc-d589-42bf-b61d-1a8591031a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6C4299-527F-42D7-AB95-F44565AC864F}">
  <ds:schemaRefs>
    <ds:schemaRef ds:uri="2da43868-2452-4243-aeb8-7d491e59e1c1"/>
    <ds:schemaRef ds:uri="e6b538cc-d589-42bf-b61d-1a8591031a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DA84EE-3344-440D-819B-A81E2B56E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FHN Powerpoint Template (1)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DfE Pillars and FHN principles</vt:lpstr>
      <vt:lpstr>Access</vt:lpstr>
      <vt:lpstr>Relationship</vt:lpstr>
      <vt:lpstr>Connection</vt:lpstr>
      <vt:lpstr>Creating a blended, hybrid offer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Catherine</dc:creator>
  <cp:revision>1</cp:revision>
  <cp:lastPrinted>2022-01-12T09:42:29Z</cp:lastPrinted>
  <dcterms:created xsi:type="dcterms:W3CDTF">2020-07-20T08:06:07Z</dcterms:created>
  <dcterms:modified xsi:type="dcterms:W3CDTF">2022-01-12T10:23:35Z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0x01010054CF3F7C4643164C8DF5F473D1DEA465</vt:lpwstr>
  </property>
</Properties>
</file>